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96" d="100"/>
          <a:sy n="96" d="100"/>
        </p:scale>
        <p:origin x="115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1.xml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Sheet1!$A$1:$A$3</c:f>
              <c:strCache>
                <c:ptCount val="3"/>
                <c:pt idx="0">
                  <c:v>a</c:v>
                </c:pt>
                <c:pt idx="1">
                  <c:v>b</c:v>
                </c:pt>
                <c:pt idx="2">
                  <c:v>c</c:v>
                </c:pt>
              </c:strCache>
            </c:strRef>
          </c:cat>
          <c:val>
            <c:numRef>
              <c:f>Sheet1!$B$1:$B$3</c:f>
              <c:numCache>
                <c:formatCode>General</c:formatCode>
                <c:ptCount val="3"/>
                <c:pt idx="0">
                  <c:v>1</c:v>
                </c:pt>
                <c:pt idx="1">
                  <c:v>2</c:v>
                </c:pt>
                <c:pt idx="2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A2C-4CAB-B3BA-5982880AC66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411216344"/>
        <c:axId val="411217000"/>
      </c:barChart>
      <c:catAx>
        <c:axId val="41121634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11217000"/>
        <c:crosses val="autoZero"/>
        <c:auto val="1"/>
        <c:lblAlgn val="ctr"/>
        <c:lblOffset val="100"/>
        <c:noMultiLvlLbl val="0"/>
      </c:catAx>
      <c:valAx>
        <c:axId val="41121700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41121634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4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0DF3E0-7D18-4CC5-B5AB-C7F6666AB9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D5B5017-E14D-4D66-A30F-03C4FF8A1A1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F2121E-B128-4E8F-8564-11BA1F1891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25011-AB4D-430B-AF8D-1F8020F7C99A}" type="datetimeFigureOut">
              <a:rPr lang="en-US" smtClean="0"/>
              <a:t>11/15/2021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67BE1A2-E627-44D6-A4C0-9E21B3D92E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8224B7B-A2CD-4671-9553-692082380D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843072-BBB6-4CE8-BD93-431095C4AC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9855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5C61F2A-DF72-4A86-A4AB-5CF4832003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653295-358C-4CF4-B1E9-56602B349D7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FAAB55-BAA3-45B4-BA99-D69FFACB0C7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225011-AB4D-430B-AF8D-1F8020F7C99A}" type="datetimeFigureOut">
              <a:rPr lang="en-US" smtClean="0"/>
              <a:t>11/15/2021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3C2269E-020A-4487-807E-E7F4329829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C1E163-B7E5-49AD-A68D-6915E5DCE6D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843072-BBB6-4CE8-BD93-431095C4AC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06216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4">
            <a:extLst>
              <a:ext uri="{FF2B5EF4-FFF2-40B4-BE49-F238E27FC236}">
                <a16:creationId xmlns:a16="http://schemas.microsoft.com/office/drawing/2014/main" id="{9EB219A7-730B-46F5-BFDE-52DA3B084A57}"/>
              </a:ext>
            </a:extLst>
          </p:cNvPr>
          <p:cNvGraphicFramePr>
            <a:graphicFrameLocks/>
          </p:cNvGraphicFramePr>
          <p:nvPr/>
        </p:nvGraphicFramePr>
        <p:xfrm>
          <a:off x="3810000" y="205740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33617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2A141BC2-CA07-4E79-9048-E30AD3AD1BCD}"/>
              </a:ext>
            </a:extLst>
          </p:cNvPr>
          <p:cNvSpPr/>
          <p:nvPr/>
        </p:nvSpPr>
        <p:spPr>
          <a:xfrm>
            <a:off x="1520687" y="1769165"/>
            <a:ext cx="3588026" cy="2395331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>
                <a:solidFill>
                  <a:schemeClr val="accent1"/>
                </a:solidFill>
              </a:rPr>
              <a:t>asdf</a:t>
            </a:r>
            <a:endParaRPr lang="en-US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01672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Custom 1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FF0000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TM03457491[[fn=Metropolitan]]</Template>
  <TotalTime>4</TotalTime>
  <Words>3</Words>
  <Application>Microsoft Office PowerPoint</Application>
  <PresentationFormat>Widescreen</PresentationFormat>
  <Paragraphs>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vmiklos</dc:creator>
  <cp:lastModifiedBy>vmiklos</cp:lastModifiedBy>
  <cp:revision>3</cp:revision>
  <dcterms:created xsi:type="dcterms:W3CDTF">2021-11-15T07:49:55Z</dcterms:created>
  <dcterms:modified xsi:type="dcterms:W3CDTF">2021-11-15T07:56:31Z</dcterms:modified>
</cp:coreProperties>
</file>

<file path=docProps/thumbnail.jpeg>
</file>