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activeX/activeX4.xml" ContentType="application/vnd.ms-office.activeX+xml"/>
  <Override PartName="/ppt/activeX/activeX5.xml" ContentType="application/vnd.ms-office.activeX+xml"/>
  <Override PartName="/ppt/activeX/activeX6.xml" ContentType="application/vnd.ms-office.activeX+xml"/>
  <Override PartName="/ppt/activeX/activeX7.xml" ContentType="application/vnd.ms-office.activeX+xml"/>
  <Override PartName="/ppt/activeX/activeX8.xml" ContentType="application/vnd.ms-office.activeX+xml"/>
  <Override PartName="/ppt/activeX/activeX9.xml" ContentType="application/vnd.ms-office.activeX+xml"/>
  <Override PartName="/ppt/activeX/activeX10.xml" ContentType="application/vnd.ms-office.activeX+xml"/>
  <Override PartName="/ppt/activeX/activeX11.xml" ContentType="application/vnd.ms-office.activeX+xml"/>
  <Override PartName="/ppt/activeX/activeX12.xml" ContentType="application/vnd.ms-office.activeX+xml"/>
  <Override PartName="/ppt/activeX/activeX13.xml" ContentType="application/vnd.ms-office.activeX+xml"/>
  <Override PartName="/ppt/activeX/activeX14.xml" ContentType="application/vnd.ms-office.activeX+xml"/>
  <Override PartName="/ppt/activeX/activeX15.xml" ContentType="application/vnd.ms-office.activeX+xml"/>
  <Override PartName="/ppt/activeX/activeX16.xml" ContentType="application/vnd.ms-office.activeX+xml"/>
  <Override PartName="/ppt/activeX/activeX17.xml" ContentType="application/vnd.ms-office.activeX+xml"/>
  <Override PartName="/ppt/activeX/activeX18.xml" ContentType="application/vnd.ms-office.activeX+xml"/>
  <Override PartName="/ppt/activeX/activeX19.xml" ContentType="application/vnd.ms-office.activeX+xml"/>
  <Override PartName="/ppt/activeX/activeX20.xml" ContentType="application/vnd.ms-office.activeX+xml"/>
  <Override PartName="/ppt/activeX/activeX21.xml" ContentType="application/vnd.ms-office.activeX+xml"/>
  <Override PartName="/ppt/activeX/activeX22.xml" ContentType="application/vnd.ms-office.activeX+xml"/>
  <Override PartName="/ppt/activeX/activeX23.xml" ContentType="application/vnd.ms-office.activeX+xml"/>
  <Override PartName="/ppt/activeX/activeX24.xml" ContentType="application/vnd.ms-office.activeX+xml"/>
  <Override PartName="/ppt/activeX/activeX25.xml" ContentType="application/vnd.ms-office.activeX+xml"/>
  <Override PartName="/ppt/activeX/activeX26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10.xml.rels><?xml version="1.0" encoding="UTF-8" standalone="yes"?>
<Relationships xmlns="http://schemas.openxmlformats.org/package/2006/relationships"><Relationship Id="rId1" Type="http://schemas.microsoft.com/office/2006/relationships/activeXControlBinary" Target="activeX10.bin"/></Relationships>
</file>

<file path=ppt/activeX/_rels/activeX11.xml.rels><?xml version="1.0" encoding="UTF-8" standalone="yes"?>
<Relationships xmlns="http://schemas.openxmlformats.org/package/2006/relationships"><Relationship Id="rId1" Type="http://schemas.microsoft.com/office/2006/relationships/activeXControlBinary" Target="activeX11.bin"/></Relationships>
</file>

<file path=ppt/activeX/_rels/activeX12.xml.rels><?xml version="1.0" encoding="UTF-8" standalone="yes"?>
<Relationships xmlns="http://schemas.openxmlformats.org/package/2006/relationships"><Relationship Id="rId1" Type="http://schemas.microsoft.com/office/2006/relationships/activeXControlBinary" Target="activeX12.bin"/></Relationships>
</file>

<file path=ppt/activeX/_rels/activeX13.xml.rels><?xml version="1.0" encoding="UTF-8" standalone="yes"?>
<Relationships xmlns="http://schemas.openxmlformats.org/package/2006/relationships"><Relationship Id="rId1" Type="http://schemas.microsoft.com/office/2006/relationships/activeXControlBinary" Target="activeX13.bin"/></Relationships>
</file>

<file path=ppt/activeX/_rels/activeX14.xml.rels><?xml version="1.0" encoding="UTF-8" standalone="yes"?>
<Relationships xmlns="http://schemas.openxmlformats.org/package/2006/relationships"><Relationship Id="rId1" Type="http://schemas.microsoft.com/office/2006/relationships/activeXControlBinary" Target="activeX14.bin"/></Relationships>
</file>

<file path=ppt/activeX/_rels/activeX15.xml.rels><?xml version="1.0" encoding="UTF-8" standalone="yes"?>
<Relationships xmlns="http://schemas.openxmlformats.org/package/2006/relationships"><Relationship Id="rId1" Type="http://schemas.microsoft.com/office/2006/relationships/activeXControlBinary" Target="activeX15.bin"/></Relationships>
</file>

<file path=ppt/activeX/_rels/activeX16.xml.rels><?xml version="1.0" encoding="UTF-8" standalone="yes"?>
<Relationships xmlns="http://schemas.openxmlformats.org/package/2006/relationships"><Relationship Id="rId1" Type="http://schemas.microsoft.com/office/2006/relationships/activeXControlBinary" Target="activeX16.bin"/></Relationships>
</file>

<file path=ppt/activeX/_rels/activeX17.xml.rels><?xml version="1.0" encoding="UTF-8" standalone="yes"?>
<Relationships xmlns="http://schemas.openxmlformats.org/package/2006/relationships"><Relationship Id="rId1" Type="http://schemas.microsoft.com/office/2006/relationships/activeXControlBinary" Target="activeX17.bin"/></Relationships>
</file>

<file path=ppt/activeX/_rels/activeX18.xml.rels><?xml version="1.0" encoding="UTF-8" standalone="yes"?>
<Relationships xmlns="http://schemas.openxmlformats.org/package/2006/relationships"><Relationship Id="rId1" Type="http://schemas.microsoft.com/office/2006/relationships/activeXControlBinary" Target="activeX18.bin"/></Relationships>
</file>

<file path=ppt/activeX/_rels/activeX19.xml.rels><?xml version="1.0" encoding="UTF-8" standalone="yes"?>
<Relationships xmlns="http://schemas.openxmlformats.org/package/2006/relationships"><Relationship Id="rId1" Type="http://schemas.microsoft.com/office/2006/relationships/activeXControlBinary" Target="activeX19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20.xml.rels><?xml version="1.0" encoding="UTF-8" standalone="yes"?>
<Relationships xmlns="http://schemas.openxmlformats.org/package/2006/relationships"><Relationship Id="rId1" Type="http://schemas.microsoft.com/office/2006/relationships/activeXControlBinary" Target="activeX20.bin"/></Relationships>
</file>

<file path=ppt/activeX/_rels/activeX21.xml.rels><?xml version="1.0" encoding="UTF-8" standalone="yes"?>
<Relationships xmlns="http://schemas.openxmlformats.org/package/2006/relationships"><Relationship Id="rId1" Type="http://schemas.microsoft.com/office/2006/relationships/activeXControlBinary" Target="activeX21.bin"/></Relationships>
</file>

<file path=ppt/activeX/_rels/activeX22.xml.rels><?xml version="1.0" encoding="UTF-8" standalone="yes"?>
<Relationships xmlns="http://schemas.openxmlformats.org/package/2006/relationships"><Relationship Id="rId1" Type="http://schemas.microsoft.com/office/2006/relationships/activeXControlBinary" Target="activeX22.bin"/></Relationships>
</file>

<file path=ppt/activeX/_rels/activeX23.xml.rels><?xml version="1.0" encoding="UTF-8" standalone="yes"?>
<Relationships xmlns="http://schemas.openxmlformats.org/package/2006/relationships"><Relationship Id="rId1" Type="http://schemas.microsoft.com/office/2006/relationships/activeXControlBinary" Target="activeX23.bin"/></Relationships>
</file>

<file path=ppt/activeX/_rels/activeX24.xml.rels><?xml version="1.0" encoding="UTF-8" standalone="yes"?>
<Relationships xmlns="http://schemas.openxmlformats.org/package/2006/relationships"><Relationship Id="rId1" Type="http://schemas.microsoft.com/office/2006/relationships/activeXControlBinary" Target="activeX24.bin"/></Relationships>
</file>

<file path=ppt/activeX/_rels/activeX25.xml.rels><?xml version="1.0" encoding="UTF-8" standalone="yes"?>
<Relationships xmlns="http://schemas.openxmlformats.org/package/2006/relationships"><Relationship Id="rId1" Type="http://schemas.microsoft.com/office/2006/relationships/activeXControlBinary" Target="activeX25.bin"/></Relationships>
</file>

<file path=ppt/activeX/_rels/activeX26.xml.rels><?xml version="1.0" encoding="UTF-8" standalone="yes"?>
<Relationships xmlns="http://schemas.openxmlformats.org/package/2006/relationships"><Relationship Id="rId1" Type="http://schemas.microsoft.com/office/2006/relationships/activeXControlBinary" Target="activeX26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_rels/activeX4.xml.rels><?xml version="1.0" encoding="UTF-8" standalone="yes"?>
<Relationships xmlns="http://schemas.openxmlformats.org/package/2006/relationships"><Relationship Id="rId1" Type="http://schemas.microsoft.com/office/2006/relationships/activeXControlBinary" Target="activeX4.bin"/></Relationships>
</file>

<file path=ppt/activeX/_rels/activeX5.xml.rels><?xml version="1.0" encoding="UTF-8" standalone="yes"?>
<Relationships xmlns="http://schemas.openxmlformats.org/package/2006/relationships"><Relationship Id="rId1" Type="http://schemas.microsoft.com/office/2006/relationships/activeXControlBinary" Target="activeX5.bin"/></Relationships>
</file>

<file path=ppt/activeX/_rels/activeX6.xml.rels><?xml version="1.0" encoding="UTF-8" standalone="yes"?>
<Relationships xmlns="http://schemas.openxmlformats.org/package/2006/relationships"><Relationship Id="rId1" Type="http://schemas.microsoft.com/office/2006/relationships/activeXControlBinary" Target="activeX6.bin"/></Relationships>
</file>

<file path=ppt/activeX/_rels/activeX7.xml.rels><?xml version="1.0" encoding="UTF-8" standalone="yes"?>
<Relationships xmlns="http://schemas.openxmlformats.org/package/2006/relationships"><Relationship Id="rId1" Type="http://schemas.microsoft.com/office/2006/relationships/activeXControlBinary" Target="activeX7.bin"/></Relationships>
</file>

<file path=ppt/activeX/_rels/activeX8.xml.rels><?xml version="1.0" encoding="UTF-8" standalone="yes"?>
<Relationships xmlns="http://schemas.openxmlformats.org/package/2006/relationships"><Relationship Id="rId1" Type="http://schemas.microsoft.com/office/2006/relationships/activeXControlBinary" Target="activeX8.bin"/></Relationships>
</file>

<file path=ppt/activeX/_rels/activeX9.xml.rels><?xml version="1.0" encoding="UTF-8" standalone="yes"?>
<Relationships xmlns="http://schemas.openxmlformats.org/package/2006/relationships"><Relationship Id="rId1" Type="http://schemas.microsoft.com/office/2006/relationships/activeXControlBinary" Target="activeX9.bin"/></Relationships>
</file>

<file path=ppt/activeX/activeX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0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4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5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6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7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8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19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0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4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5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6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4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5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6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7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8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9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13" Type="http://schemas.openxmlformats.org/officeDocument/2006/relationships/image" Target="../media/image13.wmf"/><Relationship Id="rId18" Type="http://schemas.openxmlformats.org/officeDocument/2006/relationships/image" Target="../media/image18.wmf"/><Relationship Id="rId26" Type="http://schemas.openxmlformats.org/officeDocument/2006/relationships/image" Target="../media/image26.wmf"/><Relationship Id="rId3" Type="http://schemas.openxmlformats.org/officeDocument/2006/relationships/image" Target="../media/image3.wmf"/><Relationship Id="rId21" Type="http://schemas.openxmlformats.org/officeDocument/2006/relationships/image" Target="../media/image21.wmf"/><Relationship Id="rId7" Type="http://schemas.openxmlformats.org/officeDocument/2006/relationships/image" Target="../media/image7.wmf"/><Relationship Id="rId12" Type="http://schemas.openxmlformats.org/officeDocument/2006/relationships/image" Target="../media/image12.wmf"/><Relationship Id="rId17" Type="http://schemas.openxmlformats.org/officeDocument/2006/relationships/image" Target="../media/image17.wmf"/><Relationship Id="rId25" Type="http://schemas.openxmlformats.org/officeDocument/2006/relationships/image" Target="../media/image25.wmf"/><Relationship Id="rId2" Type="http://schemas.openxmlformats.org/officeDocument/2006/relationships/image" Target="../media/image2.wmf"/><Relationship Id="rId16" Type="http://schemas.openxmlformats.org/officeDocument/2006/relationships/image" Target="../media/image16.wmf"/><Relationship Id="rId20" Type="http://schemas.openxmlformats.org/officeDocument/2006/relationships/image" Target="../media/image20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11" Type="http://schemas.openxmlformats.org/officeDocument/2006/relationships/image" Target="../media/image11.wmf"/><Relationship Id="rId24" Type="http://schemas.openxmlformats.org/officeDocument/2006/relationships/image" Target="../media/image24.wmf"/><Relationship Id="rId5" Type="http://schemas.openxmlformats.org/officeDocument/2006/relationships/image" Target="../media/image5.wmf"/><Relationship Id="rId15" Type="http://schemas.openxmlformats.org/officeDocument/2006/relationships/image" Target="../media/image15.wmf"/><Relationship Id="rId23" Type="http://schemas.openxmlformats.org/officeDocument/2006/relationships/image" Target="../media/image23.wmf"/><Relationship Id="rId10" Type="http://schemas.openxmlformats.org/officeDocument/2006/relationships/image" Target="../media/image10.wmf"/><Relationship Id="rId19" Type="http://schemas.openxmlformats.org/officeDocument/2006/relationships/image" Target="../media/image19.wmf"/><Relationship Id="rId4" Type="http://schemas.openxmlformats.org/officeDocument/2006/relationships/image" Target="../media/image4.wmf"/><Relationship Id="rId9" Type="http://schemas.openxmlformats.org/officeDocument/2006/relationships/image" Target="../media/image9.wmf"/><Relationship Id="rId14" Type="http://schemas.openxmlformats.org/officeDocument/2006/relationships/image" Target="../media/image14.wmf"/><Relationship Id="rId22" Type="http://schemas.openxmlformats.org/officeDocument/2006/relationships/image" Target="../media/image22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FCA83C-5DD6-451E-A3AD-DF6BFC044C5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87F672B-0F84-4138-AEE3-3F556D521D9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63BB71-1BBB-41DC-AF67-737636CF22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BE003D-A253-4EBC-B728-2883636295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78EA41-5C24-4C37-BBAC-8E92E81D38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364149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51D029-3010-4AAC-8F5C-BA2F616D1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77ACDFE-882F-4D87-AF29-978DBA89C3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BE7DA72-F784-44B3-8719-5FC14ED186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5925AF-5B2E-4853-BEB7-6277B148DE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8DD092-B581-4E93-87C1-DAEA763CE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981375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1D7D543-A5E6-4A77-A948-0E4BB72FA64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D3973C5-709C-4B41-BB2F-B7DC63D8BB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72459F-551C-4D60-933F-55445C9AB6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D84901-9A58-483F-8DAF-AC1BBC99B3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B9F659-B528-4DC0-94B4-52F534D3A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425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1478AE-B76F-4F6F-A6EC-1D36FD5761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62683E-4041-4404-AEF0-8ADCF954E2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480CA8-F262-403A-93A7-BEB3A12CE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76D926-50B7-4578-A650-C6E17CF666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F7B4C6-A4A7-48EF-B83E-37250BD7A0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11166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871357-AF38-4D10-ADF4-A2A8FF0E69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366937-A645-4363-A563-29D00F9880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9BD99F-7CBA-41FB-B211-45A81AE544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B58781-F0E0-4908-B0B2-41F9580B89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C16845-F1E3-4121-A340-2A77C16A5A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06078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A757C7-55A3-4DF7-993D-5A3CEC491D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CE740D-5AA8-47A6-A99D-48AC07B5407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890AAC2-F3F9-45AF-99C5-C989473BDA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5CD414-A2ED-4651-8CBA-1A842D06FD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03B0CB-83A7-490A-96CF-7AA3AF57F9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D80AD1-C98D-460B-A9DF-ACC5730D71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60718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904B0C-F7F5-4A3B-A698-4313CB3D5D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414D110-00FA-404D-8789-D15C6E6BB1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7C8991D-D63D-48B5-BE8A-301D35AAF3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4450A56-17A1-40E7-B281-8721B6465B6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0E49FDD-12CD-4AF4-8226-7C220A4C32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20AC855-1655-45F8-BE6D-D64C222C74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524FF3-F7AC-4BE6-8797-844A1639E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5B57CB0-B1F1-4683-A280-CD5A9846BF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745870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675716-73D4-4EE4-8A15-EF81F123D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B495795-9550-4738-A140-E46442ED7A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23D8731-C5B5-41C0-9D0C-66929399FC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3D94D46-75DA-4FA3-AAE8-A8506E0B5B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000046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6B2A70-AA44-4CF0-97E2-7A0656F3EB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1C53D6C-CB8F-44B8-AAE4-F93D6001AC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39DC27-3FFA-4EC3-AC7D-81DEBD35A1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671164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93A103-E536-42A0-B4D9-EB396B68D7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632452-4465-49AB-903A-2E4EE903AB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669798-AE8C-4548-80E6-DA430CEF20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0FDFC5-C855-4DE4-B706-7849434852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D53F478-4595-47AF-91B5-6810B67A8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C85965-B044-4721-AC84-311F2C12FA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04136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D798B2-4AB2-4607-B48C-64C219C23A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0B2F463-3D60-404D-9468-AF4BB585A0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8A47B15-19D1-4E90-AE87-F7FA9FC14E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BEC5A4-8E54-4CF5-A5D7-C10E6B8CD9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B411BC-37CE-4F71-9454-E4A91A5B9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47F3CA-FB32-4BC5-A404-5F8588CCEC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25837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C919B8D-8EC8-4D13-80D2-479ADDDBE8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463B84-45F8-4B00-8BF8-A327F69357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2C6E29-3BDE-43E2-9B91-989D7A21CC7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9CC43A-9550-444F-BFCD-E4526EE73810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15A162-A350-4C71-B3AC-EFFE8505A1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028131-9F24-4300-8237-4E77D4787A8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3D095A-5C04-4920-84BF-422C74B8C4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05829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3" Type="http://schemas.openxmlformats.org/officeDocument/2006/relationships/control" Target="../activeX/activeX12.xml"/><Relationship Id="rId18" Type="http://schemas.openxmlformats.org/officeDocument/2006/relationships/control" Target="../activeX/activeX17.xml"/><Relationship Id="rId26" Type="http://schemas.openxmlformats.org/officeDocument/2006/relationships/control" Target="../activeX/activeX25.xml"/><Relationship Id="rId39" Type="http://schemas.openxmlformats.org/officeDocument/2006/relationships/image" Target="../media/image11.wmf"/><Relationship Id="rId21" Type="http://schemas.openxmlformats.org/officeDocument/2006/relationships/control" Target="../activeX/activeX20.xml"/><Relationship Id="rId34" Type="http://schemas.openxmlformats.org/officeDocument/2006/relationships/image" Target="../media/image6.wmf"/><Relationship Id="rId42" Type="http://schemas.openxmlformats.org/officeDocument/2006/relationships/image" Target="../media/image14.wmf"/><Relationship Id="rId47" Type="http://schemas.openxmlformats.org/officeDocument/2006/relationships/image" Target="../media/image19.wmf"/><Relationship Id="rId50" Type="http://schemas.openxmlformats.org/officeDocument/2006/relationships/image" Target="../media/image22.wmf"/><Relationship Id="rId7" Type="http://schemas.openxmlformats.org/officeDocument/2006/relationships/control" Target="../activeX/activeX6.xml"/><Relationship Id="rId2" Type="http://schemas.openxmlformats.org/officeDocument/2006/relationships/control" Target="../activeX/activeX1.xml"/><Relationship Id="rId16" Type="http://schemas.openxmlformats.org/officeDocument/2006/relationships/control" Target="../activeX/activeX15.xml"/><Relationship Id="rId29" Type="http://schemas.openxmlformats.org/officeDocument/2006/relationships/image" Target="../media/image1.wmf"/><Relationship Id="rId11" Type="http://schemas.openxmlformats.org/officeDocument/2006/relationships/control" Target="../activeX/activeX10.xml"/><Relationship Id="rId24" Type="http://schemas.openxmlformats.org/officeDocument/2006/relationships/control" Target="../activeX/activeX23.xml"/><Relationship Id="rId32" Type="http://schemas.openxmlformats.org/officeDocument/2006/relationships/image" Target="../media/image4.wmf"/><Relationship Id="rId37" Type="http://schemas.openxmlformats.org/officeDocument/2006/relationships/image" Target="../media/image9.wmf"/><Relationship Id="rId40" Type="http://schemas.openxmlformats.org/officeDocument/2006/relationships/image" Target="../media/image12.wmf"/><Relationship Id="rId45" Type="http://schemas.openxmlformats.org/officeDocument/2006/relationships/image" Target="../media/image17.wmf"/><Relationship Id="rId53" Type="http://schemas.openxmlformats.org/officeDocument/2006/relationships/image" Target="../media/image25.wmf"/><Relationship Id="rId5" Type="http://schemas.openxmlformats.org/officeDocument/2006/relationships/control" Target="../activeX/activeX4.xml"/><Relationship Id="rId10" Type="http://schemas.openxmlformats.org/officeDocument/2006/relationships/control" Target="../activeX/activeX9.xml"/><Relationship Id="rId19" Type="http://schemas.openxmlformats.org/officeDocument/2006/relationships/control" Target="../activeX/activeX18.xml"/><Relationship Id="rId31" Type="http://schemas.openxmlformats.org/officeDocument/2006/relationships/image" Target="../media/image3.wmf"/><Relationship Id="rId44" Type="http://schemas.openxmlformats.org/officeDocument/2006/relationships/image" Target="../media/image16.wmf"/><Relationship Id="rId52" Type="http://schemas.openxmlformats.org/officeDocument/2006/relationships/image" Target="../media/image24.wmf"/><Relationship Id="rId4" Type="http://schemas.openxmlformats.org/officeDocument/2006/relationships/control" Target="../activeX/activeX3.xml"/><Relationship Id="rId9" Type="http://schemas.openxmlformats.org/officeDocument/2006/relationships/control" Target="../activeX/activeX8.xml"/><Relationship Id="rId14" Type="http://schemas.openxmlformats.org/officeDocument/2006/relationships/control" Target="../activeX/activeX13.xml"/><Relationship Id="rId22" Type="http://schemas.openxmlformats.org/officeDocument/2006/relationships/control" Target="../activeX/activeX21.xml"/><Relationship Id="rId27" Type="http://schemas.openxmlformats.org/officeDocument/2006/relationships/control" Target="../activeX/activeX26.xml"/><Relationship Id="rId30" Type="http://schemas.openxmlformats.org/officeDocument/2006/relationships/image" Target="../media/image2.wmf"/><Relationship Id="rId35" Type="http://schemas.openxmlformats.org/officeDocument/2006/relationships/image" Target="../media/image7.wmf"/><Relationship Id="rId43" Type="http://schemas.openxmlformats.org/officeDocument/2006/relationships/image" Target="../media/image15.wmf"/><Relationship Id="rId48" Type="http://schemas.openxmlformats.org/officeDocument/2006/relationships/image" Target="../media/image20.wmf"/><Relationship Id="rId8" Type="http://schemas.openxmlformats.org/officeDocument/2006/relationships/control" Target="../activeX/activeX7.xml"/><Relationship Id="rId51" Type="http://schemas.openxmlformats.org/officeDocument/2006/relationships/image" Target="../media/image23.wmf"/><Relationship Id="rId3" Type="http://schemas.openxmlformats.org/officeDocument/2006/relationships/control" Target="../activeX/activeX2.xml"/><Relationship Id="rId12" Type="http://schemas.openxmlformats.org/officeDocument/2006/relationships/control" Target="../activeX/activeX11.xml"/><Relationship Id="rId17" Type="http://schemas.openxmlformats.org/officeDocument/2006/relationships/control" Target="../activeX/activeX16.xml"/><Relationship Id="rId25" Type="http://schemas.openxmlformats.org/officeDocument/2006/relationships/control" Target="../activeX/activeX24.xml"/><Relationship Id="rId33" Type="http://schemas.openxmlformats.org/officeDocument/2006/relationships/image" Target="../media/image5.wmf"/><Relationship Id="rId38" Type="http://schemas.openxmlformats.org/officeDocument/2006/relationships/image" Target="../media/image10.wmf"/><Relationship Id="rId46" Type="http://schemas.openxmlformats.org/officeDocument/2006/relationships/image" Target="../media/image18.wmf"/><Relationship Id="rId20" Type="http://schemas.openxmlformats.org/officeDocument/2006/relationships/control" Target="../activeX/activeX19.xml"/><Relationship Id="rId41" Type="http://schemas.openxmlformats.org/officeDocument/2006/relationships/image" Target="../media/image13.wmf"/><Relationship Id="rId54" Type="http://schemas.openxmlformats.org/officeDocument/2006/relationships/image" Target="../media/image26.wmf"/><Relationship Id="rId1" Type="http://schemas.openxmlformats.org/officeDocument/2006/relationships/vmlDrawing" Target="../drawings/vmlDrawing1.vml"/><Relationship Id="rId6" Type="http://schemas.openxmlformats.org/officeDocument/2006/relationships/control" Target="../activeX/activeX5.xml"/><Relationship Id="rId15" Type="http://schemas.openxmlformats.org/officeDocument/2006/relationships/control" Target="../activeX/activeX14.xml"/><Relationship Id="rId23" Type="http://schemas.openxmlformats.org/officeDocument/2006/relationships/control" Target="../activeX/activeX22.xml"/><Relationship Id="rId28" Type="http://schemas.openxmlformats.org/officeDocument/2006/relationships/slideLayout" Target="../slideLayouts/slideLayout1.xml"/><Relationship Id="rId36" Type="http://schemas.openxmlformats.org/officeDocument/2006/relationships/image" Target="../media/image8.wmf"/><Relationship Id="rId49" Type="http://schemas.openxmlformats.org/officeDocument/2006/relationships/image" Target="../media/image2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137" name="CheckBox1" r:id="rId2" imgW="1933560" imgH="514440"/>
        </mc:Choice>
        <mc:Fallback>
          <p:control name="CheckBox1" r:id="rId2" imgW="1933560" imgH="514440">
            <p:pic>
              <p:nvPicPr>
                <p:cNvPr id="4" name="CheckBox1">
                  <a:extLst>
                    <a:ext uri="{FF2B5EF4-FFF2-40B4-BE49-F238E27FC236}">
                      <a16:creationId xmlns:a16="http://schemas.microsoft.com/office/drawing/2014/main" id="{0DD42072-1E30-4332-B208-C21AEB82EA80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9"/>
                <a:stretch>
                  <a:fillRect/>
                </a:stretch>
              </p:blipFill>
              <p:spPr>
                <a:xfrm>
                  <a:off x="1033464" y="1192213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38" name="CheckBox2" r:id="rId3" imgW="1933560" imgH="657360"/>
        </mc:Choice>
        <mc:Fallback>
          <p:control name="CheckBox2" r:id="rId3" imgW="1933560" imgH="657360">
            <p:pic>
              <p:nvPicPr>
                <p:cNvPr id="3" name="CheckBox2">
                  <a:extLst>
                    <a:ext uri="{FF2B5EF4-FFF2-40B4-BE49-F238E27FC236}">
                      <a16:creationId xmlns:a16="http://schemas.microsoft.com/office/drawing/2014/main" id="{FD1F9061-4B31-4955-BAA7-576E3089DFC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0"/>
                <a:stretch>
                  <a:fillRect/>
                </a:stretch>
              </p:blipFill>
              <p:spPr>
                <a:xfrm>
                  <a:off x="1033464" y="2007222"/>
                  <a:ext cx="1935026" cy="65646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39" name="CheckBox3" r:id="rId4" imgW="1933560" imgH="657360"/>
        </mc:Choice>
        <mc:Fallback>
          <p:control name="CheckBox3" r:id="rId4" imgW="1933560" imgH="657360">
            <p:pic>
              <p:nvPicPr>
                <p:cNvPr id="5" name="CheckBox3">
                  <a:extLst>
                    <a:ext uri="{FF2B5EF4-FFF2-40B4-BE49-F238E27FC236}">
                      <a16:creationId xmlns:a16="http://schemas.microsoft.com/office/drawing/2014/main" id="{29224EB8-D7D5-4AF0-9422-1DB401FADC6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1"/>
                <a:stretch>
                  <a:fillRect/>
                </a:stretch>
              </p:blipFill>
              <p:spPr>
                <a:xfrm>
                  <a:off x="1033464" y="2961380"/>
                  <a:ext cx="1935024" cy="656464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0" name="CheckBox4" r:id="rId5" imgW="1933560" imgH="628560"/>
        </mc:Choice>
        <mc:Fallback>
          <p:control name="CheckBox4" r:id="rId5" imgW="1933560" imgH="628560">
            <p:pic>
              <p:nvPicPr>
                <p:cNvPr id="6" name="CheckBox4">
                  <a:extLst>
                    <a:ext uri="{FF2B5EF4-FFF2-40B4-BE49-F238E27FC236}">
                      <a16:creationId xmlns:a16="http://schemas.microsoft.com/office/drawing/2014/main" id="{5C010FA7-4129-4A3A-BE49-06134352B69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2"/>
                <a:stretch>
                  <a:fillRect/>
                </a:stretch>
              </p:blipFill>
              <p:spPr>
                <a:xfrm>
                  <a:off x="1033464" y="4090988"/>
                  <a:ext cx="1935024" cy="626786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1" name="CheckBox5" r:id="rId6" imgW="1933560" imgH="628560"/>
        </mc:Choice>
        <mc:Fallback>
          <p:control name="CheckBox5" r:id="rId6" imgW="1933560" imgH="628560">
            <p:pic>
              <p:nvPicPr>
                <p:cNvPr id="7" name="CheckBox5">
                  <a:extLst>
                    <a:ext uri="{FF2B5EF4-FFF2-40B4-BE49-F238E27FC236}">
                      <a16:creationId xmlns:a16="http://schemas.microsoft.com/office/drawing/2014/main" id="{3B4C402B-B849-4B80-8384-260A158C0FB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3"/>
                <a:stretch>
                  <a:fillRect/>
                </a:stretch>
              </p:blipFill>
              <p:spPr>
                <a:xfrm>
                  <a:off x="1033464" y="5038519"/>
                  <a:ext cx="1935024" cy="626786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2" name="CheckBox6" r:id="rId7" imgW="1933560" imgH="514440"/>
        </mc:Choice>
        <mc:Fallback>
          <p:control name="CheckBox6" r:id="rId7" imgW="1933560" imgH="514440">
            <p:pic>
              <p:nvPicPr>
                <p:cNvPr id="8" name="CheckBox6">
                  <a:extLst>
                    <a:ext uri="{FF2B5EF4-FFF2-40B4-BE49-F238E27FC236}">
                      <a16:creationId xmlns:a16="http://schemas.microsoft.com/office/drawing/2014/main" id="{FCB6EE53-92D8-49C0-868D-2761C9DB467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4"/>
                <a:stretch>
                  <a:fillRect/>
                </a:stretch>
              </p:blipFill>
              <p:spPr>
                <a:xfrm>
                  <a:off x="3186942" y="1192212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3" name="CheckBox7" r:id="rId8" imgW="1933560" imgH="514440"/>
        </mc:Choice>
        <mc:Fallback>
          <p:control name="CheckBox7" r:id="rId8" imgW="1933560" imgH="514440">
            <p:pic>
              <p:nvPicPr>
                <p:cNvPr id="9" name="CheckBox7">
                  <a:extLst>
                    <a:ext uri="{FF2B5EF4-FFF2-40B4-BE49-F238E27FC236}">
                      <a16:creationId xmlns:a16="http://schemas.microsoft.com/office/drawing/2014/main" id="{659E2BB5-A49B-4AEB-8DA9-4F1091C81D8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5"/>
                <a:stretch>
                  <a:fillRect/>
                </a:stretch>
              </p:blipFill>
              <p:spPr>
                <a:xfrm>
                  <a:off x="3186942" y="2007222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4" name="CheckBox8" r:id="rId9" imgW="1933560" imgH="514440"/>
        </mc:Choice>
        <mc:Fallback>
          <p:control name="CheckBox8" r:id="rId9" imgW="1933560" imgH="514440">
            <p:pic>
              <p:nvPicPr>
                <p:cNvPr id="10" name="CheckBox8">
                  <a:extLst>
                    <a:ext uri="{FF2B5EF4-FFF2-40B4-BE49-F238E27FC236}">
                      <a16:creationId xmlns:a16="http://schemas.microsoft.com/office/drawing/2014/main" id="{3336EEDC-1E0F-4DE6-AC93-58AD555BC000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6"/>
                <a:stretch>
                  <a:fillRect/>
                </a:stretch>
              </p:blipFill>
              <p:spPr>
                <a:xfrm>
                  <a:off x="3186942" y="296138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5" name="CheckBox9" r:id="rId10" imgW="1933560" imgH="514440"/>
        </mc:Choice>
        <mc:Fallback>
          <p:control name="CheckBox9" r:id="rId10" imgW="1933560" imgH="514440">
            <p:pic>
              <p:nvPicPr>
                <p:cNvPr id="11" name="CheckBox9">
                  <a:extLst>
                    <a:ext uri="{FF2B5EF4-FFF2-40B4-BE49-F238E27FC236}">
                      <a16:creationId xmlns:a16="http://schemas.microsoft.com/office/drawing/2014/main" id="{D1E1C63E-F299-49EE-A39E-7830EA89B30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7"/>
                <a:stretch>
                  <a:fillRect/>
                </a:stretch>
              </p:blipFill>
              <p:spPr>
                <a:xfrm>
                  <a:off x="3186942" y="4090988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6" name="CheckBox10" r:id="rId11" imgW="1933560" imgH="514440"/>
        </mc:Choice>
        <mc:Fallback>
          <p:control name="CheckBox10" r:id="rId11" imgW="1933560" imgH="514440">
            <p:pic>
              <p:nvPicPr>
                <p:cNvPr id="12" name="CheckBox10">
                  <a:extLst>
                    <a:ext uri="{FF2B5EF4-FFF2-40B4-BE49-F238E27FC236}">
                      <a16:creationId xmlns:a16="http://schemas.microsoft.com/office/drawing/2014/main" id="{76EFB98C-55B2-452A-AD16-6584F0BACD6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8"/>
                <a:stretch>
                  <a:fillRect/>
                </a:stretch>
              </p:blipFill>
              <p:spPr>
                <a:xfrm>
                  <a:off x="3186942" y="5038519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7" name="CheckBox11" r:id="rId12" imgW="1933560" imgH="514440"/>
        </mc:Choice>
        <mc:Fallback>
          <p:control name="CheckBox11" r:id="rId12" imgW="1933560" imgH="514440">
            <p:pic>
              <p:nvPicPr>
                <p:cNvPr id="30" name="CheckBox11">
                  <a:extLst>
                    <a:ext uri="{FF2B5EF4-FFF2-40B4-BE49-F238E27FC236}">
                      <a16:creationId xmlns:a16="http://schemas.microsoft.com/office/drawing/2014/main" id="{DFA665C7-EF4A-4D29-9F86-B49CDEE1F8B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9"/>
                <a:stretch>
                  <a:fillRect/>
                </a:stretch>
              </p:blipFill>
              <p:spPr>
                <a:xfrm>
                  <a:off x="5578960" y="111577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8" name="CheckBox12" r:id="rId13" imgW="1933560" imgH="514440"/>
        </mc:Choice>
        <mc:Fallback>
          <p:control name="CheckBox12" r:id="rId13" imgW="1933560" imgH="514440">
            <p:pic>
              <p:nvPicPr>
                <p:cNvPr id="31" name="CheckBox12">
                  <a:extLst>
                    <a:ext uri="{FF2B5EF4-FFF2-40B4-BE49-F238E27FC236}">
                      <a16:creationId xmlns:a16="http://schemas.microsoft.com/office/drawing/2014/main" id="{F486E2BF-76D3-47A5-96D9-2906701A40D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0"/>
                <a:stretch>
                  <a:fillRect/>
                </a:stretch>
              </p:blipFill>
              <p:spPr>
                <a:xfrm>
                  <a:off x="5578960" y="193078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9" name="CheckBox13" r:id="rId14" imgW="1933560" imgH="514440"/>
        </mc:Choice>
        <mc:Fallback>
          <p:control name="CheckBox13" r:id="rId14" imgW="1933560" imgH="514440">
            <p:pic>
              <p:nvPicPr>
                <p:cNvPr id="32" name="CheckBox13">
                  <a:extLst>
                    <a:ext uri="{FF2B5EF4-FFF2-40B4-BE49-F238E27FC236}">
                      <a16:creationId xmlns:a16="http://schemas.microsoft.com/office/drawing/2014/main" id="{A110A1BF-73C7-461D-A01B-63BBD94F0EA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1"/>
                <a:stretch>
                  <a:fillRect/>
                </a:stretch>
              </p:blipFill>
              <p:spPr>
                <a:xfrm>
                  <a:off x="5578960" y="2884938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0" name="CheckBox14" r:id="rId15" imgW="1933560" imgH="514440"/>
        </mc:Choice>
        <mc:Fallback>
          <p:control name="CheckBox14" r:id="rId15" imgW="1933560" imgH="514440">
            <p:pic>
              <p:nvPicPr>
                <p:cNvPr id="33" name="CheckBox14">
                  <a:extLst>
                    <a:ext uri="{FF2B5EF4-FFF2-40B4-BE49-F238E27FC236}">
                      <a16:creationId xmlns:a16="http://schemas.microsoft.com/office/drawing/2014/main" id="{ED02CF7D-2959-4ABF-9E80-A48E94CD356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2"/>
                <a:stretch>
                  <a:fillRect/>
                </a:stretch>
              </p:blipFill>
              <p:spPr>
                <a:xfrm>
                  <a:off x="5578960" y="4014546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1" name="CheckBox15" r:id="rId16" imgW="1933560" imgH="514440"/>
        </mc:Choice>
        <mc:Fallback>
          <p:control name="CheckBox15" r:id="rId16" imgW="1933560" imgH="514440">
            <p:pic>
              <p:nvPicPr>
                <p:cNvPr id="34" name="CheckBox15">
                  <a:extLst>
                    <a:ext uri="{FF2B5EF4-FFF2-40B4-BE49-F238E27FC236}">
                      <a16:creationId xmlns:a16="http://schemas.microsoft.com/office/drawing/2014/main" id="{EECA0464-1A32-4225-AF7F-E7D3D4DEA632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3"/>
                <a:stretch>
                  <a:fillRect/>
                </a:stretch>
              </p:blipFill>
              <p:spPr>
                <a:xfrm>
                  <a:off x="5578960" y="4962077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2" name="CheckBox16" r:id="rId17" imgW="1933560" imgH="514440"/>
        </mc:Choice>
        <mc:Fallback>
          <p:control name="CheckBox16" r:id="rId17" imgW="1933560" imgH="514440">
            <p:pic>
              <p:nvPicPr>
                <p:cNvPr id="35" name="CheckBox16">
                  <a:extLst>
                    <a:ext uri="{FF2B5EF4-FFF2-40B4-BE49-F238E27FC236}">
                      <a16:creationId xmlns:a16="http://schemas.microsoft.com/office/drawing/2014/main" id="{B8DBCD9B-77AB-418E-AB68-F5FE3C60011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4"/>
                <a:stretch>
                  <a:fillRect/>
                </a:stretch>
              </p:blipFill>
              <p:spPr>
                <a:xfrm>
                  <a:off x="7732436" y="111577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3" name="CheckBox17" r:id="rId18" imgW="1933560" imgH="514440"/>
        </mc:Choice>
        <mc:Fallback>
          <p:control name="CheckBox17" r:id="rId18" imgW="1933560" imgH="514440">
            <p:pic>
              <p:nvPicPr>
                <p:cNvPr id="36" name="CheckBox17">
                  <a:extLst>
                    <a:ext uri="{FF2B5EF4-FFF2-40B4-BE49-F238E27FC236}">
                      <a16:creationId xmlns:a16="http://schemas.microsoft.com/office/drawing/2014/main" id="{F6697591-C9D3-4D7D-80EF-5E011E7DF81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5"/>
                <a:stretch>
                  <a:fillRect/>
                </a:stretch>
              </p:blipFill>
              <p:spPr>
                <a:xfrm>
                  <a:off x="7732436" y="193078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4" name="CheckBox18" r:id="rId19" imgW="1933560" imgH="514440"/>
        </mc:Choice>
        <mc:Fallback>
          <p:control name="CheckBox18" r:id="rId19" imgW="1933560" imgH="514440">
            <p:pic>
              <p:nvPicPr>
                <p:cNvPr id="37" name="CheckBox18">
                  <a:extLst>
                    <a:ext uri="{FF2B5EF4-FFF2-40B4-BE49-F238E27FC236}">
                      <a16:creationId xmlns:a16="http://schemas.microsoft.com/office/drawing/2014/main" id="{E9136FBA-1266-4A24-A624-14BFE7939855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6"/>
                <a:stretch>
                  <a:fillRect/>
                </a:stretch>
              </p:blipFill>
              <p:spPr>
                <a:xfrm>
                  <a:off x="7732436" y="2884938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5" name="CheckBox19" r:id="rId20" imgW="1933560" imgH="514440"/>
        </mc:Choice>
        <mc:Fallback>
          <p:control name="CheckBox19" r:id="rId20" imgW="1933560" imgH="514440">
            <p:pic>
              <p:nvPicPr>
                <p:cNvPr id="38" name="CheckBox19">
                  <a:extLst>
                    <a:ext uri="{FF2B5EF4-FFF2-40B4-BE49-F238E27FC236}">
                      <a16:creationId xmlns:a16="http://schemas.microsoft.com/office/drawing/2014/main" id="{B4A41FCC-93A4-4CC9-AFB6-DB45D97ABEB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7"/>
                <a:stretch>
                  <a:fillRect/>
                </a:stretch>
              </p:blipFill>
              <p:spPr>
                <a:xfrm>
                  <a:off x="7732436" y="4014546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6" name="CheckBox20" r:id="rId21" imgW="1933560" imgH="514440"/>
        </mc:Choice>
        <mc:Fallback>
          <p:control name="CheckBox20" r:id="rId21" imgW="1933560" imgH="514440">
            <p:pic>
              <p:nvPicPr>
                <p:cNvPr id="39" name="CheckBox20">
                  <a:extLst>
                    <a:ext uri="{FF2B5EF4-FFF2-40B4-BE49-F238E27FC236}">
                      <a16:creationId xmlns:a16="http://schemas.microsoft.com/office/drawing/2014/main" id="{B6197DAC-AC30-4142-BE42-B3C4FBF43EE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8"/>
                <a:stretch>
                  <a:fillRect/>
                </a:stretch>
              </p:blipFill>
              <p:spPr>
                <a:xfrm>
                  <a:off x="7732436" y="4962077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7" name="CheckBox21" r:id="rId22" imgW="1933560" imgH="514440"/>
        </mc:Choice>
        <mc:Fallback>
          <p:control name="CheckBox21" r:id="rId22" imgW="1933560" imgH="514440">
            <p:pic>
              <p:nvPicPr>
                <p:cNvPr id="40" name="CheckBox21">
                  <a:extLst>
                    <a:ext uri="{FF2B5EF4-FFF2-40B4-BE49-F238E27FC236}">
                      <a16:creationId xmlns:a16="http://schemas.microsoft.com/office/drawing/2014/main" id="{EFFFB341-9B32-43D9-B0A9-BBCFA4056B9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9"/>
                <a:stretch>
                  <a:fillRect/>
                </a:stretch>
              </p:blipFill>
              <p:spPr>
                <a:xfrm>
                  <a:off x="9885912" y="111577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8" name="CheckBox22" r:id="rId23" imgW="1933560" imgH="514440"/>
        </mc:Choice>
        <mc:Fallback>
          <p:control name="CheckBox22" r:id="rId23" imgW="1933560" imgH="514440">
            <p:pic>
              <p:nvPicPr>
                <p:cNvPr id="41" name="CheckBox22">
                  <a:extLst>
                    <a:ext uri="{FF2B5EF4-FFF2-40B4-BE49-F238E27FC236}">
                      <a16:creationId xmlns:a16="http://schemas.microsoft.com/office/drawing/2014/main" id="{82035559-3880-4741-A5B5-8BAD1B52B445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50"/>
                <a:stretch>
                  <a:fillRect/>
                </a:stretch>
              </p:blipFill>
              <p:spPr>
                <a:xfrm>
                  <a:off x="9885912" y="1930780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9" name="CheckBox23" r:id="rId24" imgW="1933560" imgH="514440"/>
        </mc:Choice>
        <mc:Fallback>
          <p:control name="CheckBox23" r:id="rId24" imgW="1933560" imgH="514440">
            <p:pic>
              <p:nvPicPr>
                <p:cNvPr id="42" name="CheckBox23">
                  <a:extLst>
                    <a:ext uri="{FF2B5EF4-FFF2-40B4-BE49-F238E27FC236}">
                      <a16:creationId xmlns:a16="http://schemas.microsoft.com/office/drawing/2014/main" id="{76C0D957-9567-4268-A0ED-804E1BE0FB5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51"/>
                <a:stretch>
                  <a:fillRect/>
                </a:stretch>
              </p:blipFill>
              <p:spPr>
                <a:xfrm>
                  <a:off x="9885912" y="2884938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60" name="CheckBox24" r:id="rId25" imgW="1933560" imgH="514440"/>
        </mc:Choice>
        <mc:Fallback>
          <p:control name="CheckBox24" r:id="rId25" imgW="1933560" imgH="514440">
            <p:pic>
              <p:nvPicPr>
                <p:cNvPr id="43" name="CheckBox24">
                  <a:extLst>
                    <a:ext uri="{FF2B5EF4-FFF2-40B4-BE49-F238E27FC236}">
                      <a16:creationId xmlns:a16="http://schemas.microsoft.com/office/drawing/2014/main" id="{9F78D02C-5D54-44F9-A856-A61258ECF14F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52"/>
                <a:stretch>
                  <a:fillRect/>
                </a:stretch>
              </p:blipFill>
              <p:spPr>
                <a:xfrm>
                  <a:off x="9885912" y="4014546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61" name="CheckBox25" r:id="rId26" imgW="1933560" imgH="514440"/>
        </mc:Choice>
        <mc:Fallback>
          <p:control name="CheckBox25" r:id="rId26" imgW="1933560" imgH="514440">
            <p:pic>
              <p:nvPicPr>
                <p:cNvPr id="44" name="CheckBox25">
                  <a:extLst>
                    <a:ext uri="{FF2B5EF4-FFF2-40B4-BE49-F238E27FC236}">
                      <a16:creationId xmlns:a16="http://schemas.microsoft.com/office/drawing/2014/main" id="{F0DE346C-572D-4120-84E7-FDC431EB276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53"/>
                <a:stretch>
                  <a:fillRect/>
                </a:stretch>
              </p:blipFill>
              <p:spPr>
                <a:xfrm>
                  <a:off x="9885912" y="4962077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62" name="CheckBox26" r:id="rId27" imgW="1933560" imgH="514440"/>
        </mc:Choice>
        <mc:Fallback>
          <p:control name="CheckBox26" r:id="rId27" imgW="1933560" imgH="514440">
            <p:pic>
              <p:nvPicPr>
                <p:cNvPr id="27" name="CheckBox26">
                  <a:extLst>
                    <a:ext uri="{FF2B5EF4-FFF2-40B4-BE49-F238E27FC236}">
                      <a16:creationId xmlns:a16="http://schemas.microsoft.com/office/drawing/2014/main" id="{F511D511-6F37-4F5A-89BF-9EF585585879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54"/>
                <a:stretch>
                  <a:fillRect/>
                </a:stretch>
              </p:blipFill>
              <p:spPr>
                <a:xfrm>
                  <a:off x="9885912" y="5665305"/>
                  <a:ext cx="1935024" cy="517317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21331236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7</cp:revision>
  <dcterms:created xsi:type="dcterms:W3CDTF">2017-08-06T12:22:33Z</dcterms:created>
  <dcterms:modified xsi:type="dcterms:W3CDTF">2017-08-06T15:32:32Z</dcterms:modified>
</cp:coreProperties>
</file>

<file path=docProps/thumbnail.jpeg>
</file>