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61" r:id="rId5"/>
    <p:sldId id="258" r:id="rId6"/>
    <p:sldId id="259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50"/>
  </p:normalViewPr>
  <p:slideViewPr>
    <p:cSldViewPr>
      <p:cViewPr varScale="1">
        <p:scale>
          <a:sx n="117" d="100"/>
          <a:sy n="117" d="100"/>
        </p:scale>
        <p:origin x="184" y="12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-4.3</c:v>
                </c:pt>
                <c:pt idx="1">
                  <c:v>2.5</c:v>
                </c:pt>
                <c:pt idx="2">
                  <c:v>3.5</c:v>
                </c:pt>
                <c:pt idx="3">
                  <c:v>-4.5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742-F44A-B82E-D6CA97927A3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-4.4000000000000004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2742-F44A-B82E-D6CA97927A3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-3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2742-F44A-B82E-D6CA97927A3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103860584"/>
        <c:axId val="2104099768"/>
      </c:barChart>
      <c:catAx>
        <c:axId val="2103860584"/>
        <c:scaling>
          <c:orientation val="minMax"/>
        </c:scaling>
        <c:delete val="0"/>
        <c:axPos val="t"/>
        <c:numFmt formatCode="General" sourceLinked="0"/>
        <c:majorTickMark val="out"/>
        <c:minorTickMark val="none"/>
        <c:tickLblPos val="nextTo"/>
        <c:crossAx val="2104099768"/>
        <c:crosses val="autoZero"/>
        <c:auto val="1"/>
        <c:lblAlgn val="ctr"/>
        <c:lblOffset val="100"/>
        <c:noMultiLvlLbl val="0"/>
      </c:catAx>
      <c:valAx>
        <c:axId val="2104099768"/>
        <c:scaling>
          <c:orientation val="maxMin"/>
        </c:scaling>
        <c:delete val="0"/>
        <c:axPos val="l"/>
        <c:majorGridlines/>
        <c:minorGridlines/>
        <c:numFmt formatCode="General" sourceLinked="1"/>
        <c:majorTickMark val="out"/>
        <c:minorTickMark val="none"/>
        <c:tickLblPos val="nextTo"/>
        <c:crossAx val="2103860584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94.3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C1A-3549-AFBA-D31CDBCCD810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C1A-3549-AFBA-D31CDBCCD810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C1A-3549-AFBA-D31CDBCCD81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2046209464"/>
        <c:axId val="-2046107960"/>
      </c:barChart>
      <c:catAx>
        <c:axId val="-2046209464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-2046107960"/>
        <c:crosses val="autoZero"/>
        <c:auto val="1"/>
        <c:lblAlgn val="ctr"/>
        <c:lblOffset val="100"/>
        <c:noMultiLvlLbl val="0"/>
      </c:catAx>
      <c:valAx>
        <c:axId val="-20461079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out"/>
        <c:tickLblPos val="nextTo"/>
        <c:crossAx val="-2046209464"/>
        <c:crosses val="autoZero"/>
        <c:crossBetween val="between"/>
        <c:majorUnit val="20"/>
        <c:minorUnit val="4.2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tx>
        <c:rich>
          <a:bodyPr/>
          <a:lstStyle/>
          <a:p>
            <a:pPr>
              <a:defRPr sz="2000"/>
            </a:pPr>
            <a:r>
              <a:rPr lang="en-US" sz="1600" b="0" i="1" baseline="0" dirty="0" err="1">
                <a:effectLst/>
              </a:rPr>
              <a:t>value_axis.crosses</a:t>
            </a:r>
            <a:r>
              <a:rPr lang="en-US" sz="1600" b="0" i="1" baseline="0" dirty="0">
                <a:effectLst/>
              </a:rPr>
              <a:t> == XL_AXIS_CROSSES.MAXIMUM</a:t>
            </a:r>
            <a:endParaRPr lang="en-US" sz="2000" dirty="0">
              <a:effectLst/>
            </a:endParaRPr>
          </a:p>
        </c:rich>
      </c:tx>
      <c:overlay val="0"/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5F53-974F-838B-F669DF90ECA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45534152"/>
        <c:axId val="-2045541288"/>
      </c:scatterChart>
      <c:valAx>
        <c:axId val="-2045534152"/>
        <c:scaling>
          <c:orientation val="minMax"/>
        </c:scaling>
        <c:delete val="0"/>
        <c:axPos val="t"/>
        <c:numFmt formatCode="General" sourceLinked="1"/>
        <c:majorTickMark val="out"/>
        <c:minorTickMark val="none"/>
        <c:tickLblPos val="nextTo"/>
        <c:crossAx val="-2045541288"/>
        <c:crosses val="max"/>
        <c:crossBetween val="midCat"/>
      </c:valAx>
      <c:valAx>
        <c:axId val="-204554128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45534152"/>
        <c:crosses val="autoZero"/>
        <c:crossBetween val="midCat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tx>
        <c:rich>
          <a:bodyPr/>
          <a:lstStyle/>
          <a:p>
            <a:pPr>
              <a:defRPr sz="1600" b="0" i="1"/>
            </a:pPr>
            <a:r>
              <a:rPr lang="en-US" sz="1600" b="0" i="1" dirty="0" err="1"/>
              <a:t>value_axis.crosses</a:t>
            </a:r>
            <a:r>
              <a:rPr lang="en-US" sz="1600" b="0" i="1" dirty="0"/>
              <a:t> == XL_AXIS_CROSSES.MINIMUM</a:t>
            </a:r>
          </a:p>
        </c:rich>
      </c:tx>
      <c:overlay val="0"/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-3.8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</c:v>
                </c:pt>
                <c:pt idx="1">
                  <c:v>4</c:v>
                </c:pt>
                <c:pt idx="2">
                  <c:v>8</c:v>
                </c:pt>
              </c:numCache>
            </c:numRef>
          </c:bubbleSize>
          <c:bubble3D val="0"/>
          <c:extLst>
            <c:ext xmlns:c16="http://schemas.microsoft.com/office/drawing/2014/chart" uri="{C3380CC4-5D6E-409C-BE32-E72D297353CC}">
              <c16:uniqueId val="{00000000-00B8-A84C-97A4-C0FAD678ABD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-2045434456"/>
        <c:axId val="-2044798040"/>
      </c:bubbleChart>
      <c:valAx>
        <c:axId val="-20454344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044798040"/>
        <c:crosses val="min"/>
        <c:crossBetween val="midCat"/>
      </c:valAx>
      <c:valAx>
        <c:axId val="-20447980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45434456"/>
        <c:crosses val="autoZero"/>
        <c:crossBetween val="midCat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1"/>
    <c:plotArea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spPr>
            <a:ln w="47625">
              <a:noFill/>
            </a:ln>
          </c:spPr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3.2</c:v>
                </c:pt>
                <c:pt idx="2">
                  <c:v>0.8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550A-D048-98F1-E68CEE6E632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69111256"/>
        <c:axId val="-2045052840"/>
      </c:scatterChart>
      <c:valAx>
        <c:axId val="-20691112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045052840"/>
        <c:crossesAt val="2.75"/>
        <c:crossBetween val="midCat"/>
      </c:valAx>
      <c:valAx>
        <c:axId val="-204505284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9111256"/>
        <c:crosses val="autoZero"/>
        <c:crossBetween val="midCat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overlay val="0"/>
    </c:title>
    <c:autoTitleDeleted val="0"/>
    <c:plotArea>
      <c:layout/>
      <c:bubbleChart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Y-Value 1</c:v>
                </c:pt>
              </c:strCache>
            </c:strRef>
          </c:tx>
          <c:invertIfNegative val="0"/>
          <c:xVal>
            <c:numRef>
              <c:f>Sheet1!$A$2:$A$4</c:f>
              <c:numCache>
                <c:formatCode>General</c:formatCode>
                <c:ptCount val="3"/>
                <c:pt idx="0">
                  <c:v>0.7</c:v>
                </c:pt>
                <c:pt idx="1">
                  <c:v>1.8</c:v>
                </c:pt>
                <c:pt idx="2">
                  <c:v>2.6</c:v>
                </c:pt>
              </c:numCache>
            </c:numRef>
          </c:xVal>
          <c:yVal>
            <c:numRef>
              <c:f>Sheet1!$B$2:$B$4</c:f>
              <c:numCache>
                <c:formatCode>General</c:formatCode>
                <c:ptCount val="3"/>
                <c:pt idx="0">
                  <c:v>2.7</c:v>
                </c:pt>
                <c:pt idx="1">
                  <c:v>-3.2</c:v>
                </c:pt>
                <c:pt idx="2">
                  <c:v>0.8</c:v>
                </c:pt>
              </c:numCache>
            </c:numRef>
          </c:yVal>
          <c:bubbleSize>
            <c:numRef>
              <c:f>Sheet1!$C$2:$C$4</c:f>
              <c:numCache>
                <c:formatCode>General</c:formatCode>
                <c:ptCount val="3"/>
                <c:pt idx="0">
                  <c:v>10</c:v>
                </c:pt>
                <c:pt idx="1">
                  <c:v>4</c:v>
                </c:pt>
                <c:pt idx="2">
                  <c:v>8</c:v>
                </c:pt>
              </c:numCache>
            </c:numRef>
          </c:bubbleSize>
          <c:bubble3D val="1"/>
          <c:extLst>
            <c:ext xmlns:c16="http://schemas.microsoft.com/office/drawing/2014/chart" uri="{C3380CC4-5D6E-409C-BE32-E72D297353CC}">
              <c16:uniqueId val="{00000000-7E84-B246-BD73-6E95452CD69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bubbleScale val="100"/>
        <c:showNegBubbles val="0"/>
        <c:axId val="-2068976120"/>
        <c:axId val="-2044974600"/>
      </c:bubbleChart>
      <c:valAx>
        <c:axId val="-206897612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2044974600"/>
        <c:crossesAt val="-1.5"/>
        <c:crossBetween val="midCat"/>
      </c:valAx>
      <c:valAx>
        <c:axId val="-20449746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8976120"/>
        <c:crosses val="autoZero"/>
        <c:crossBetween val="midCat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title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marker>
            <c:symbol val="none"/>
          </c:marker>
          <c:cat>
            <c:numRef>
              <c:f>Sheet1!$A$2:$A$8</c:f>
              <c:numCache>
                <c:formatCode>m/d/yy</c:formatCode>
                <c:ptCount val="7"/>
                <c:pt idx="0">
                  <c:v>25204</c:v>
                </c:pt>
                <c:pt idx="1">
                  <c:v>25205</c:v>
                </c:pt>
                <c:pt idx="2">
                  <c:v>25215</c:v>
                </c:pt>
                <c:pt idx="3">
                  <c:v>25223</c:v>
                </c:pt>
                <c:pt idx="4">
                  <c:v>25233</c:v>
                </c:pt>
                <c:pt idx="5">
                  <c:v>25244</c:v>
                </c:pt>
                <c:pt idx="6">
                  <c:v>25254</c:v>
                </c:pt>
              </c:numCache>
            </c:numRef>
          </c:cat>
          <c:val>
            <c:numRef>
              <c:f>Sheet1!$B$2:$B$8</c:f>
              <c:numCache>
                <c:formatCode>General</c:formatCode>
                <c:ptCount val="7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  <c:pt idx="4">
                  <c:v>3.6</c:v>
                </c:pt>
                <c:pt idx="5">
                  <c:v>15</c:v>
                </c:pt>
                <c:pt idx="6">
                  <c:v>17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64A-FA49-B9F8-8AC8FB34C5A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2069408616"/>
        <c:axId val="-2045041656"/>
      </c:lineChart>
      <c:dateAx>
        <c:axId val="-2069408616"/>
        <c:scaling>
          <c:orientation val="minMax"/>
        </c:scaling>
        <c:delete val="0"/>
        <c:axPos val="b"/>
        <c:numFmt formatCode="m/d/yy" sourceLinked="1"/>
        <c:majorTickMark val="out"/>
        <c:minorTickMark val="none"/>
        <c:tickLblPos val="nextTo"/>
        <c:crossAx val="-2045041656"/>
        <c:crosses val="autoZero"/>
        <c:auto val="1"/>
        <c:lblOffset val="100"/>
        <c:baseTimeUnit val="days"/>
      </c:dateAx>
      <c:valAx>
        <c:axId val="-204504165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69408616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4C4-E645-9508-076F3CFBA44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4C4-E645-9508-076F3CFBA44C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74C4-E645-9508-076F3CFBA44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-1986060888"/>
        <c:axId val="-1984405480"/>
      </c:barChart>
      <c:catAx>
        <c:axId val="-1986060888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-1984405480"/>
        <c:crosses val="autoZero"/>
        <c:auto val="1"/>
        <c:lblAlgn val="ctr"/>
        <c:lblOffset val="100"/>
        <c:noMultiLvlLbl val="0"/>
      </c:catAx>
      <c:valAx>
        <c:axId val="-1984405480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US" dirty="0"/>
                  <a:t>Foobar</a:t>
                </a:r>
              </a:p>
            </c:rich>
          </c:tx>
          <c:overlay val="0"/>
        </c:title>
        <c:numFmt formatCode="General" sourceLinked="1"/>
        <c:majorTickMark val="out"/>
        <c:minorTickMark val="none"/>
        <c:tickLblPos val="nextTo"/>
        <c:crossAx val="-1986060888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04385469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9244458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8929728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43672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28989328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873793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09490069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613264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2510433423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579177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hart 2"/>
          <p:cNvGraphicFramePr/>
          <p:nvPr>
            <p:extLst>
              <p:ext uri="{D42A27DB-BD31-4B8C-83A1-F6EECF244321}">
                <p14:modId xmlns:p14="http://schemas.microsoft.com/office/powerpoint/2010/main" val="3456402211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21732621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83020541"/>
              </p:ext>
            </p:extLst>
          </p:nvPr>
        </p:nvGraphicFramePr>
        <p:xfrm>
          <a:off x="251520" y="260648"/>
          <a:ext cx="8568952" cy="62646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227147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982070905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067793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</TotalTime>
  <Words>31</Words>
  <Application>Microsoft Macintosh PowerPoint</Application>
  <PresentationFormat>On-screen Show (4:3)</PresentationFormat>
  <Paragraphs>5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0" baseType="lpstr">
      <vt:lpstr>Arial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17</cp:revision>
  <dcterms:created xsi:type="dcterms:W3CDTF">2012-11-17T11:07:40Z</dcterms:created>
  <dcterms:modified xsi:type="dcterms:W3CDTF">2021-08-12T02:01:58Z</dcterms:modified>
  <cp:category/>
</cp:coreProperties>
</file>

<file path=docProps/thumbnail.jpeg>
</file>