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g" ContentType="image/jpeg"/>
  <Default Extension="png" ContentType="image/png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ppt/notesMasters/notesMaster1.xml" ContentType="application/vnd.openxmlformats-officedocument.presentationml.notesMaster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Slides/notesSlide1.xml" ContentType="application/vnd.openxmlformats-officedocument.presentationml.notes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notesMasterIdLst>
    <p:notesMasterId r:id="rId9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128"/>
          <a:sy d="100" n="128"/>
        </p:scale>
        <p:origin x="200" y="200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5" Type="http://schemas.openxmlformats.org/officeDocument/2006/relationships/slide" Target="slides/slide4.xml" /><Relationship Id="rId6" Type="http://schemas.openxmlformats.org/officeDocument/2006/relationships/slide" Target="slides/slide5.xml" /><Relationship Id="rId7" Type="http://schemas.openxmlformats.org/officeDocument/2006/relationships/slide" Target="slides/slide6.xml" /><Relationship Id="rId8" Type="http://schemas.openxmlformats.org/officeDocument/2006/relationships/slide" Target="slides/slide7.xml" /><Relationship Id="rId9" Type="http://schemas.openxmlformats.org/officeDocument/2006/relationships/notesMaster" Target="notesMasters/notesMaster1.xml" /><Relationship Id="rId10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13" Type="http://schemas.openxmlformats.org/officeDocument/2006/relationships/tableStyles" Target="tableStyles.xml" /><Relationship Id="rId12" Type="http://schemas.openxmlformats.org/officeDocument/2006/relationships/theme" Target="theme/theme1.xml" /><Relationship Id="rId11" Type="http://schemas.openxmlformats.org/officeDocument/2006/relationships/viewProps" Target="viewProps.xml" /></Relationships>
</file>

<file path=ppt/media/image1.png>
</file>

<file path=ppt/media/image2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F9C1CCF-B725-44A7-AA57-5E433BD85C9F}" type="datetimeFigureOut">
              <a:rPr lang="en-US" smtClean="0"/>
              <a:t>1/2/22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8BDFEC3-8487-43E8-A154-7C12CBC1FFF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270977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?><Relationships xmlns="http://schemas.openxmlformats.org/package/2006/relationships"><Relationship Id="rId2" Type="http://schemas.openxmlformats.org/officeDocument/2006/relationships/slide" Target="../slides/slide7.xml" /><Relationship Id="rId1" Type="http://schemas.openxmlformats.org/officeDocument/2006/relationships/notesMaster" Target="../notesMasters/notesMaster1.xml" 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This is a blank slide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BDFEC3-8487-43E8-A154-7C12CBC1FFF2}" type="slidenum">
              <a:rPr lang="en-US"/>
              <a:t>7</a:t>
            </a:fld>
            <a:endParaRPr lang="en-US"/>
          </a:p>
        </p:txBody>
      </p:sp>
    </p:spTree>
  </p:cSld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13" Target="../slideLayouts/slideLayout13.xml" Type="http://schemas.openxmlformats.org/officeDocument/2006/relationships/slideLayout" /><Relationship Id="rId18" Target="../theme/theme1.xml" Type="http://schemas.openxmlformats.org/officeDocument/2006/relationships/theme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slideLayouts/slideLayout12.xml" Type="http://schemas.openxmlformats.org/officeDocument/2006/relationships/slideLayout" /><Relationship Id="rId17" Target="../slideLayouts/slideLayout17.xml" Type="http://schemas.openxmlformats.org/officeDocument/2006/relationships/slideLayout" /><Relationship Id="rId2" Target="../slideLayouts/slideLayout2.xml" Type="http://schemas.openxmlformats.org/officeDocument/2006/relationships/slideLayout" /><Relationship Id="rId16" Target="../slideLayouts/slideLayout16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5" Target="../slideLayouts/slideLayout15.xml" Type="http://schemas.openxmlformats.org/officeDocument/2006/relationships/slideLayout" /><Relationship Id="rId10" Target="../slideLayouts/slideLayout10.xml" Type="http://schemas.openxmlformats.org/officeDocument/2006/relationships/slideLayout" /><Relationship Id="rId19" Target="../media/image1.png" Type="http://schemas.openxmlformats.org/officeDocument/2006/relationships/image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Relationship Id="rId14" Target="../slideLayouts/slideLayout14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/>
              <a:t>Click to edit Master title style</a:t>
            </a:r>
            <a:endParaRPr dirty="0"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dirty="0"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dirty="0" lang="en-US"/>
              <a:t>8/12/21</a:t>
            </a:fld>
            <a:endParaRPr dirty="0"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dirty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dirty="0" lang="en-US"/>
              <a:pPr/>
              <a:t>‹#›</a:t>
            </a:fld>
            <a:endParaRPr dirty="0" lang="en-US"/>
          </a:p>
        </p:txBody>
      </p:sp>
    </p:spTree>
  </p:cSld>
  <p:clrMap accent1="accent1" accent2="accent2" accent3="accent3" accent4="accent4" accent5="accent5" accent6="accent6" bg1="dk1" bg2="dk2" folHlink="folHlink" hlink="hlink" tx1="lt1" tx2="lt2"/>
  <p:sldLayoutIdLst>
    <p:sldLayoutId id="2147483653" r:id="rId1"/>
    <p:sldLayoutId id="2147483654" r:id="rId2"/>
    <p:sldLayoutId id="2147483655" r:id="rId3"/>
    <p:sldLayoutId id="2147483656" r:id="rId4"/>
    <p:sldLayoutId id="2147483649" r:id="rId5"/>
    <p:sldLayoutId id="2147483650" r:id="rId6"/>
    <p:sldLayoutId id="2147483651" r:id="rId7"/>
    <p:sldLayoutId id="2147483652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dt="0" ftr="0" hdr="0" sldNum="0"/>
  <p:txStyles>
    <p:titleStyle>
      <a:lvl1pPr algn="l" defTabSz="914400" eaLnBrk="1" hangingPunct="1" latinLnBrk="0" rtl="0">
        <a:lnSpc>
          <a:spcPct val="90000"/>
        </a:lnSpc>
        <a:spcBef>
          <a:spcPct val="0"/>
        </a:spcBef>
        <a:buNone/>
        <a:defRPr b="0" kern="1200" sz="54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algn="l" defTabSz="914400" eaLnBrk="1" hangingPunct="1" indent="-228600" latinLnBrk="0" marL="228600" rtl="0">
        <a:lnSpc>
          <a:spcPct val="90000"/>
        </a:lnSpc>
        <a:spcBef>
          <a:spcPts val="1000"/>
        </a:spcBef>
        <a:buFont charset="0" panose="020B0604020202020204" pitchFamily="34" typeface="Arial"/>
        <a:buChar char="•"/>
        <a:defRPr kern="1200" sz="2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algn="l" defTabSz="914400" eaLnBrk="1" hangingPunct="1" indent="-228600" latinLnBrk="0" marL="685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4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algn="l" defTabSz="914400" eaLnBrk="1" hangingPunct="1" indent="-228600" latinLnBrk="0" marL="1143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0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algn="l" defTabSz="914400" eaLnBrk="1" hangingPunct="1" indent="-228600" latinLnBrk="0" marL="1600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algn="l" defTabSz="914400" eaLnBrk="1" hangingPunct="1" indent="-228600" latinLnBrk="0" marL="20574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algn="l" defTabSz="914400" eaLnBrk="1" hangingPunct="1" indent="-228600" latinLnBrk="0" marL="25146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indent="-228600" latinLnBrk="0" marL="2971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indent="-228600" latinLnBrk="0" marL="3429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indent="-228600" latinLnBrk="0" marL="3886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9144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9144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9144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9144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9144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9144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5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6.xml" /></Relationships>
</file>

<file path=ppt/slides/_rels/slide3.xml.rels><?xml version="1.0" encoding="UTF-8"?><Relationships xmlns="http://schemas.openxmlformats.org/package/2006/relationships"><Relationship Id="rId1" Type="http://schemas.openxmlformats.org/officeDocument/2006/relationships/slideLayout" Target="../slideLayouts/slideLayout8.xml" /></Relationships>
</file>

<file path=ppt/slides/_rels/slide4.xml.rels><?xml version="1.0" encoding="UTF-8"?><Relationships xmlns="http://schemas.openxmlformats.org/package/2006/relationships"><Relationship Id="rId1" Type="http://schemas.openxmlformats.org/officeDocument/2006/relationships/slideLayout" Target="../slideLayouts/slideLayout4.xml" /><Relationship Id="rId2" Type="http://schemas.openxmlformats.org/officeDocument/2006/relationships/image" Target="../media/image2.jpg" /></Relationships>
</file>

<file path=ppt/slides/_rels/slide5.xml.rels><?xml version="1.0" encoding="UTF-8"?><Relationships xmlns="http://schemas.openxmlformats.org/package/2006/relationships"><Relationship Id="rId1" Type="http://schemas.openxmlformats.org/officeDocument/2006/relationships/slideLayout" Target="../slideLayouts/slideLayout1.xml" /><Relationship Id="rId2" Type="http://schemas.openxmlformats.org/officeDocument/2006/relationships/image" Target="../media/image2.jpg" /></Relationships>
</file>

<file path=ppt/slides/_rels/slide6.xml.rels><?xml version="1.0" encoding="UTF-8"?><Relationships xmlns="http://schemas.openxmlformats.org/package/2006/relationships"><Relationship Id="rId1" Type="http://schemas.openxmlformats.org/officeDocument/2006/relationships/slideLayout" Target="../slideLayouts/slideLayout7.xml" /></Relationships>
</file>

<file path=ppt/slides/_rels/slide7.xml.rels><?xml version="1.0" encoding="UTF-8"?><Relationships xmlns="http://schemas.openxmlformats.org/package/2006/relationships"><Relationship Id="rId1" Type="http://schemas.openxmlformats.org/officeDocument/2006/relationships/slideLayout" Target="../slideLayouts/slideLayout3.xml" /><Relationship Id="rId2" Type="http://schemas.openxmlformats.org/officeDocument/2006/relationships/notesSlide" Target="../notesSlides/notesSlide1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/>
          <a:lstStyle/>
          <a:p>
            <a:pPr lvl="0" indent="0" marL="0">
              <a:buNone/>
            </a:pPr>
            <a:r>
              <a:rPr/>
              <a:t>Testing Layouts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1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This is a title and content slide</a:t>
            </a:r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2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 sz="half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This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idx="2" sz="half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…is a two-column slide</a:t>
            </a:r>
          </a:p>
        </p:txBody>
      </p:sp>
    </p:spTree>
  </p:cSld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/>
          <a:lstStyle/>
          <a:p>
            <a:pPr lvl="0" indent="0" marL="0">
              <a:buNone/>
            </a:pPr>
            <a:r>
              <a:rPr/>
              <a:t>Slide 3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idx="2" sz="half" type="body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This slide is a Content with Caption slide</a:t>
            </a:r>
          </a:p>
        </p:txBody>
      </p:sp>
      <p:pic>
        <p:nvPicPr>
          <p:cNvPr descr="fig:  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6096000" y="977900"/>
            <a:ext cx="4356100" cy="43561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>
            <p:ph idx="1"/>
          </p:nvPr>
        </p:nvSpPr>
        <p:spPr>
          <a:xfrm>
            <a:off x="5181600" y="5334000"/>
            <a:ext cx="6172200" cy="508000"/>
          </a:xfrm>
          <a:prstGeom prst="rect">
            <a:avLst/>
          </a:prstGeom>
          <a:noFill/>
        </p:spPr>
        <p:txBody>
          <a:bodyPr/>
          <a:lstStyle/>
          <a:p>
            <a:pPr lvl="0" indent="0" marL="0" algn="ctr">
              <a:buNone/>
            </a:pPr>
            <a:r>
              <a:rPr/>
              <a:t>Content</a:t>
            </a:r>
          </a:p>
        </p:txBody>
      </p:sp>
    </p:spTree>
  </p:cSld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pPr lvl="0" indent="0" marL="0">
              <a:buNone/>
            </a:pPr>
            <a:r>
              <a:rPr/>
              <a:t>Slide 4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This slide is a Comparison slide:</a:t>
            </a:r>
          </a:p>
        </p:txBody>
      </p:sp>
      <p:pic>
        <p:nvPicPr>
          <p:cNvPr descr="fig:  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2032000" y="2501900"/>
            <a:ext cx="3175000" cy="31750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>
            <p:ph idx="1"/>
          </p:nvPr>
        </p:nvSpPr>
        <p:spPr>
          <a:xfrm>
            <a:off x="1117600" y="5676900"/>
            <a:ext cx="5016500" cy="508000"/>
          </a:xfrm>
          <a:prstGeom prst="rect">
            <a:avLst/>
          </a:prstGeom>
          <a:noFill/>
        </p:spPr>
        <p:txBody>
          <a:bodyPr/>
          <a:lstStyle/>
          <a:p>
            <a:pPr lvl="0" indent="0" marL="0" algn="ctr">
              <a:buNone/>
            </a:pPr>
            <a:r>
              <a:rPr/>
              <a:t>Content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idx="3" sz="quarter" type="body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Here is some other text</a:t>
            </a:r>
          </a:p>
        </p:txBody>
      </p:sp>
    </p:spTree>
  </p:cSld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/>
          <a:lstStyle/>
          <a:p>
            <a:pPr lvl="0" indent="0" marL="0">
              <a:buNone/>
            </a:pPr>
            <a:r>
              <a:rPr/>
              <a:t>Section header</a:t>
            </a:r>
          </a:p>
        </p:txBody>
      </p:sp>
    </p:spTree>
  </p:cSld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7</TotalTime>
  <Words>0</Words>
  <Application>Microsoft Macintosh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Testing Layouts</dc:title>
  <dc:creator/>
  <cp:keywords/>
  <dcterms:created xsi:type="dcterms:W3CDTF">2025-05-10T19:56:22Z</dcterms:created>
  <dcterms:modified xsi:type="dcterms:W3CDTF">2025-05-10T19:56:22Z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