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60" r:id="rId4"/>
    <p:sldId id="259" r:id="rId5"/>
    <p:sldId id="258" r:id="rId6"/>
  </p:sldIdLst>
  <p:sldSz cx="5486400" cy="3657600"/>
  <p:notesSz cx="6858000" cy="9144000"/>
  <p:defaultTextStyle>
    <a:defPPr>
      <a:defRPr lang="en-US"/>
    </a:defPPr>
    <a:lvl1pPr marL="0" algn="l" defTabSz="522488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1244" algn="l" defTabSz="522488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2488" algn="l" defTabSz="522488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3732" algn="l" defTabSz="522488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4976" algn="l" defTabSz="522488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6220" algn="l" defTabSz="522488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7464" algn="l" defTabSz="522488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8709" algn="l" defTabSz="522488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9953" algn="l" defTabSz="522488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125" d="100"/>
          <a:sy n="125" d="100"/>
        </p:scale>
        <p:origin x="-942" y="-108"/>
      </p:cViewPr>
      <p:guideLst>
        <p:guide orient="horz" pos="1152"/>
        <p:guide pos="1728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2AD0C7-F45D-4077-A26E-A638144543D3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857250" y="685800"/>
            <a:ext cx="51435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ECF788-1BB1-473B-B131-63F755BA84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71558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 baseline="0" dirty="0" smtClean="0"/>
              <a:t>S</a:t>
            </a:r>
            <a:r>
              <a:rPr lang="en-US" baseline="0" dirty="0" smtClean="0"/>
              <a:t>ave </a:t>
            </a:r>
            <a:r>
              <a:rPr lang="en-US" b="1" baseline="0" dirty="0" smtClean="0"/>
              <a:t>A</a:t>
            </a:r>
            <a:r>
              <a:rPr lang="en-US" baseline="0" dirty="0" smtClean="0"/>
              <a:t>s </a:t>
            </a:r>
            <a:r>
              <a:rPr lang="en-US" baseline="0" dirty="0" err="1" smtClean="0"/>
              <a:t>png</a:t>
            </a:r>
            <a:r>
              <a:rPr lang="en-US" baseline="0" dirty="0" smtClean="0"/>
              <a:t> file (“current slide only”): importing_and_project_extension_figure_1.png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CF788-1BB1-473B-B131-63F755BA840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43516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 baseline="0" dirty="0" smtClean="0"/>
              <a:t>S</a:t>
            </a:r>
            <a:r>
              <a:rPr lang="en-US" baseline="0" dirty="0" smtClean="0"/>
              <a:t>ave </a:t>
            </a:r>
            <a:r>
              <a:rPr lang="en-US" b="1" baseline="0" dirty="0" smtClean="0"/>
              <a:t>A</a:t>
            </a:r>
            <a:r>
              <a:rPr lang="en-US" baseline="0" dirty="0" smtClean="0"/>
              <a:t>s </a:t>
            </a:r>
            <a:r>
              <a:rPr lang="en-US" baseline="0" dirty="0" err="1" smtClean="0"/>
              <a:t>png</a:t>
            </a:r>
            <a:r>
              <a:rPr lang="en-US" baseline="0" dirty="0" smtClean="0"/>
              <a:t> file (“current slide only”): </a:t>
            </a:r>
            <a:r>
              <a:rPr lang="en-US" baseline="0" dirty="0" smtClean="0"/>
              <a:t>importing_and_project_extension_figure_2.png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CF788-1BB1-473B-B131-63F755BA840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63897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 baseline="0" dirty="0" smtClean="0"/>
              <a:t>S</a:t>
            </a:r>
            <a:r>
              <a:rPr lang="en-US" baseline="0" dirty="0" smtClean="0"/>
              <a:t>ave </a:t>
            </a:r>
            <a:r>
              <a:rPr lang="en-US" b="1" baseline="0" dirty="0" smtClean="0"/>
              <a:t>A</a:t>
            </a:r>
            <a:r>
              <a:rPr lang="en-US" baseline="0" dirty="0" smtClean="0"/>
              <a:t>s </a:t>
            </a:r>
            <a:r>
              <a:rPr lang="en-US" baseline="0" dirty="0" err="1" smtClean="0"/>
              <a:t>png</a:t>
            </a:r>
            <a:r>
              <a:rPr lang="en-US" baseline="0" dirty="0" smtClean="0"/>
              <a:t> file (“current slide only”): </a:t>
            </a:r>
            <a:r>
              <a:rPr lang="en-US" baseline="0" dirty="0" smtClean="0"/>
              <a:t>importing_and_project_extension_figure_3.png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CF788-1BB1-473B-B131-63F755BA840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821580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 baseline="0" dirty="0" smtClean="0"/>
              <a:t>S</a:t>
            </a:r>
            <a:r>
              <a:rPr lang="en-US" baseline="0" dirty="0" smtClean="0"/>
              <a:t>ave </a:t>
            </a:r>
            <a:r>
              <a:rPr lang="en-US" b="1" baseline="0" dirty="0" smtClean="0"/>
              <a:t>A</a:t>
            </a:r>
            <a:r>
              <a:rPr lang="en-US" baseline="0" dirty="0" smtClean="0"/>
              <a:t>s </a:t>
            </a:r>
            <a:r>
              <a:rPr lang="en-US" baseline="0" dirty="0" err="1" smtClean="0"/>
              <a:t>png</a:t>
            </a:r>
            <a:r>
              <a:rPr lang="en-US" baseline="0" dirty="0" smtClean="0"/>
              <a:t> file (“current slide only</a:t>
            </a:r>
            <a:r>
              <a:rPr lang="en-US" baseline="0" smtClean="0"/>
              <a:t>”): </a:t>
            </a:r>
            <a:r>
              <a:rPr lang="en-US" baseline="0" smtClean="0"/>
              <a:t>importing_and_project_extension_figure_4.png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CF788-1BB1-473B-B131-63F755BA840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17187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b="1" baseline="0" dirty="0" smtClean="0"/>
              <a:t>S</a:t>
            </a:r>
            <a:r>
              <a:rPr lang="en-US" baseline="0" dirty="0" smtClean="0"/>
              <a:t>ave </a:t>
            </a:r>
            <a:r>
              <a:rPr lang="en-US" b="1" baseline="0" dirty="0" smtClean="0"/>
              <a:t>A</a:t>
            </a:r>
            <a:r>
              <a:rPr lang="en-US" baseline="0" dirty="0" smtClean="0"/>
              <a:t>s </a:t>
            </a:r>
            <a:r>
              <a:rPr lang="en-US" baseline="0" dirty="0" err="1" smtClean="0"/>
              <a:t>png</a:t>
            </a:r>
            <a:r>
              <a:rPr lang="en-US" baseline="0" dirty="0" smtClean="0"/>
              <a:t> </a:t>
            </a:r>
            <a:r>
              <a:rPr lang="en-US" baseline="0" smtClean="0"/>
              <a:t>file (“current slide only”): </a:t>
            </a:r>
            <a:r>
              <a:rPr lang="en-US" baseline="0" dirty="0" smtClean="0"/>
              <a:t>project-manager-figure.png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EECF788-1BB1-473B-B131-63F755BA840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90098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11480" y="1136227"/>
            <a:ext cx="4663440" cy="78401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2960" y="2072640"/>
            <a:ext cx="3840480" cy="934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12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24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37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49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62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74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87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99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29416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38470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977640" y="146474"/>
            <a:ext cx="1234440" cy="31208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74320" y="146474"/>
            <a:ext cx="3611880" cy="31208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1531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22696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33388" y="2350347"/>
            <a:ext cx="4663440" cy="726440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33388" y="1550247"/>
            <a:ext cx="4663440" cy="800100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1244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2488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3732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4pPr>
            <a:lvl5pPr marL="1044976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5pPr>
            <a:lvl6pPr marL="130622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6pPr>
            <a:lvl7pPr marL="1567464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7pPr>
            <a:lvl8pPr marL="1828709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8pPr>
            <a:lvl9pPr marL="2089953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48894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74320" y="853440"/>
            <a:ext cx="2423160" cy="2413847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88920" y="853440"/>
            <a:ext cx="2423160" cy="2413847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46784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4320" y="818727"/>
            <a:ext cx="2424113" cy="341206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1244" indent="0">
              <a:buNone/>
              <a:defRPr sz="1100" b="1"/>
            </a:lvl2pPr>
            <a:lvl3pPr marL="522488" indent="0">
              <a:buNone/>
              <a:defRPr sz="1000" b="1"/>
            </a:lvl3pPr>
            <a:lvl4pPr marL="783732" indent="0">
              <a:buNone/>
              <a:defRPr sz="900" b="1"/>
            </a:lvl4pPr>
            <a:lvl5pPr marL="1044976" indent="0">
              <a:buNone/>
              <a:defRPr sz="900" b="1"/>
            </a:lvl5pPr>
            <a:lvl6pPr marL="1306220" indent="0">
              <a:buNone/>
              <a:defRPr sz="900" b="1"/>
            </a:lvl6pPr>
            <a:lvl7pPr marL="1567464" indent="0">
              <a:buNone/>
              <a:defRPr sz="900" b="1"/>
            </a:lvl7pPr>
            <a:lvl8pPr marL="1828709" indent="0">
              <a:buNone/>
              <a:defRPr sz="900" b="1"/>
            </a:lvl8pPr>
            <a:lvl9pPr marL="2089953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4320" y="1159933"/>
            <a:ext cx="2424113" cy="2107354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787015" y="818727"/>
            <a:ext cx="2425065" cy="341206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1244" indent="0">
              <a:buNone/>
              <a:defRPr sz="1100" b="1"/>
            </a:lvl2pPr>
            <a:lvl3pPr marL="522488" indent="0">
              <a:buNone/>
              <a:defRPr sz="1000" b="1"/>
            </a:lvl3pPr>
            <a:lvl4pPr marL="783732" indent="0">
              <a:buNone/>
              <a:defRPr sz="900" b="1"/>
            </a:lvl4pPr>
            <a:lvl5pPr marL="1044976" indent="0">
              <a:buNone/>
              <a:defRPr sz="900" b="1"/>
            </a:lvl5pPr>
            <a:lvl6pPr marL="1306220" indent="0">
              <a:buNone/>
              <a:defRPr sz="900" b="1"/>
            </a:lvl6pPr>
            <a:lvl7pPr marL="1567464" indent="0">
              <a:buNone/>
              <a:defRPr sz="900" b="1"/>
            </a:lvl7pPr>
            <a:lvl8pPr marL="1828709" indent="0">
              <a:buNone/>
              <a:defRPr sz="900" b="1"/>
            </a:lvl8pPr>
            <a:lvl9pPr marL="2089953" indent="0">
              <a:buNone/>
              <a:defRPr sz="9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787015" y="1159933"/>
            <a:ext cx="2425065" cy="2107354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635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55070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2735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4320" y="145627"/>
            <a:ext cx="1804988" cy="619760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45030" y="145627"/>
            <a:ext cx="3067050" cy="312166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4320" y="765387"/>
            <a:ext cx="1804988" cy="2501900"/>
          </a:xfrm>
        </p:spPr>
        <p:txBody>
          <a:bodyPr/>
          <a:lstStyle>
            <a:lvl1pPr marL="0" indent="0">
              <a:buNone/>
              <a:defRPr sz="800"/>
            </a:lvl1pPr>
            <a:lvl2pPr marL="261244" indent="0">
              <a:buNone/>
              <a:defRPr sz="700"/>
            </a:lvl2pPr>
            <a:lvl3pPr marL="522488" indent="0">
              <a:buNone/>
              <a:defRPr sz="600"/>
            </a:lvl3pPr>
            <a:lvl4pPr marL="783732" indent="0">
              <a:buNone/>
              <a:defRPr sz="500"/>
            </a:lvl4pPr>
            <a:lvl5pPr marL="1044976" indent="0">
              <a:buNone/>
              <a:defRPr sz="500"/>
            </a:lvl5pPr>
            <a:lvl6pPr marL="1306220" indent="0">
              <a:buNone/>
              <a:defRPr sz="500"/>
            </a:lvl6pPr>
            <a:lvl7pPr marL="1567464" indent="0">
              <a:buNone/>
              <a:defRPr sz="500"/>
            </a:lvl7pPr>
            <a:lvl8pPr marL="1828709" indent="0">
              <a:buNone/>
              <a:defRPr sz="500"/>
            </a:lvl8pPr>
            <a:lvl9pPr marL="2089953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8754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5373" y="2560320"/>
            <a:ext cx="3291840" cy="302260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75373" y="326813"/>
            <a:ext cx="3291840" cy="2194560"/>
          </a:xfrm>
        </p:spPr>
        <p:txBody>
          <a:bodyPr/>
          <a:lstStyle>
            <a:lvl1pPr marL="0" indent="0">
              <a:buNone/>
              <a:defRPr sz="1800"/>
            </a:lvl1pPr>
            <a:lvl2pPr marL="261244" indent="0">
              <a:buNone/>
              <a:defRPr sz="1600"/>
            </a:lvl2pPr>
            <a:lvl3pPr marL="522488" indent="0">
              <a:buNone/>
              <a:defRPr sz="1400"/>
            </a:lvl3pPr>
            <a:lvl4pPr marL="783732" indent="0">
              <a:buNone/>
              <a:defRPr sz="1100"/>
            </a:lvl4pPr>
            <a:lvl5pPr marL="1044976" indent="0">
              <a:buNone/>
              <a:defRPr sz="1100"/>
            </a:lvl5pPr>
            <a:lvl6pPr marL="1306220" indent="0">
              <a:buNone/>
              <a:defRPr sz="1100"/>
            </a:lvl6pPr>
            <a:lvl7pPr marL="1567464" indent="0">
              <a:buNone/>
              <a:defRPr sz="1100"/>
            </a:lvl7pPr>
            <a:lvl8pPr marL="1828709" indent="0">
              <a:buNone/>
              <a:defRPr sz="1100"/>
            </a:lvl8pPr>
            <a:lvl9pPr marL="2089953" indent="0">
              <a:buNone/>
              <a:defRPr sz="11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373" y="2862580"/>
            <a:ext cx="3291840" cy="429260"/>
          </a:xfrm>
        </p:spPr>
        <p:txBody>
          <a:bodyPr/>
          <a:lstStyle>
            <a:lvl1pPr marL="0" indent="0">
              <a:buNone/>
              <a:defRPr sz="800"/>
            </a:lvl1pPr>
            <a:lvl2pPr marL="261244" indent="0">
              <a:buNone/>
              <a:defRPr sz="700"/>
            </a:lvl2pPr>
            <a:lvl3pPr marL="522488" indent="0">
              <a:buNone/>
              <a:defRPr sz="600"/>
            </a:lvl3pPr>
            <a:lvl4pPr marL="783732" indent="0">
              <a:buNone/>
              <a:defRPr sz="500"/>
            </a:lvl4pPr>
            <a:lvl5pPr marL="1044976" indent="0">
              <a:buNone/>
              <a:defRPr sz="500"/>
            </a:lvl5pPr>
            <a:lvl6pPr marL="1306220" indent="0">
              <a:buNone/>
              <a:defRPr sz="500"/>
            </a:lvl6pPr>
            <a:lvl7pPr marL="1567464" indent="0">
              <a:buNone/>
              <a:defRPr sz="500"/>
            </a:lvl7pPr>
            <a:lvl8pPr marL="1828709" indent="0">
              <a:buNone/>
              <a:defRPr sz="500"/>
            </a:lvl8pPr>
            <a:lvl9pPr marL="2089953" indent="0">
              <a:buNone/>
              <a:defRPr sz="5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04233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74320" y="146474"/>
            <a:ext cx="4937760" cy="609600"/>
          </a:xfrm>
          <a:prstGeom prst="rect">
            <a:avLst/>
          </a:prstGeom>
        </p:spPr>
        <p:txBody>
          <a:bodyPr vert="horz" lIns="52249" tIns="26124" rIns="52249" bIns="2612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4320" y="853440"/>
            <a:ext cx="4937760" cy="2413847"/>
          </a:xfrm>
          <a:prstGeom prst="rect">
            <a:avLst/>
          </a:prstGeom>
        </p:spPr>
        <p:txBody>
          <a:bodyPr vert="horz" lIns="52249" tIns="26124" rIns="52249" bIns="2612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74320" y="3390054"/>
            <a:ext cx="1280160" cy="194733"/>
          </a:xfrm>
          <a:prstGeom prst="rect">
            <a:avLst/>
          </a:prstGeom>
        </p:spPr>
        <p:txBody>
          <a:bodyPr vert="horz" lIns="52249" tIns="26124" rIns="52249" bIns="26124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0FF4F7-B35A-47B8-B727-0360BAC84C66}" type="datetimeFigureOut">
              <a:rPr lang="en-US" smtClean="0"/>
              <a:t>4/20/2016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74520" y="3390054"/>
            <a:ext cx="1737360" cy="194733"/>
          </a:xfrm>
          <a:prstGeom prst="rect">
            <a:avLst/>
          </a:prstGeom>
        </p:spPr>
        <p:txBody>
          <a:bodyPr vert="horz" lIns="52249" tIns="26124" rIns="52249" bIns="26124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31920" y="3390054"/>
            <a:ext cx="1280160" cy="194733"/>
          </a:xfrm>
          <a:prstGeom prst="rect">
            <a:avLst/>
          </a:prstGeom>
        </p:spPr>
        <p:txBody>
          <a:bodyPr vert="horz" lIns="52249" tIns="26124" rIns="52249" bIns="26124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FF6F2E-F46A-4942-9242-B1B10873BBA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38168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2488" rtl="0" eaLnBrk="1" latinLnBrk="0" hangingPunct="1">
        <a:spcBef>
          <a:spcPct val="0"/>
        </a:spcBef>
        <a:buNone/>
        <a:defRPr sz="2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933" indent="-195933" algn="l" defTabSz="522488" rtl="0" eaLnBrk="1" latinLnBrk="0" hangingPunct="1">
        <a:spcBef>
          <a:spcPct val="2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4522" indent="-163278" algn="l" defTabSz="522488" rtl="0" eaLnBrk="1" latinLnBrk="0" hangingPunct="1">
        <a:spcBef>
          <a:spcPct val="20000"/>
        </a:spcBef>
        <a:buFont typeface="Arial" panose="020B0604020202020204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3110" indent="-130622" algn="l" defTabSz="522488" rtl="0" eaLnBrk="1" latinLnBrk="0" hangingPunct="1">
        <a:spcBef>
          <a:spcPct val="200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4354" indent="-130622" algn="l" defTabSz="522488" rtl="0" eaLnBrk="1" latinLnBrk="0" hangingPunct="1">
        <a:spcBef>
          <a:spcPct val="20000"/>
        </a:spcBef>
        <a:buFont typeface="Arial" panose="020B0604020202020204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5598" indent="-130622" algn="l" defTabSz="522488" rtl="0" eaLnBrk="1" latinLnBrk="0" hangingPunct="1">
        <a:spcBef>
          <a:spcPct val="20000"/>
        </a:spcBef>
        <a:buFont typeface="Arial" panose="020B0604020202020204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6842" indent="-130622" algn="l" defTabSz="522488" rtl="0" eaLnBrk="1" latinLnBrk="0" hangingPunct="1">
        <a:spcBef>
          <a:spcPct val="20000"/>
        </a:spcBef>
        <a:buFont typeface="Arial" panose="020B0604020202020204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8087" indent="-130622" algn="l" defTabSz="522488" rtl="0" eaLnBrk="1" latinLnBrk="0" hangingPunct="1">
        <a:spcBef>
          <a:spcPct val="20000"/>
        </a:spcBef>
        <a:buFont typeface="Arial" panose="020B0604020202020204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9331" indent="-130622" algn="l" defTabSz="522488" rtl="0" eaLnBrk="1" latinLnBrk="0" hangingPunct="1">
        <a:spcBef>
          <a:spcPct val="20000"/>
        </a:spcBef>
        <a:buFont typeface="Arial" panose="020B0604020202020204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20575" indent="-130622" algn="l" defTabSz="522488" rtl="0" eaLnBrk="1" latinLnBrk="0" hangingPunct="1">
        <a:spcBef>
          <a:spcPct val="20000"/>
        </a:spcBef>
        <a:buFont typeface="Arial" panose="020B0604020202020204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22488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1244" algn="l" defTabSz="522488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2488" algn="l" defTabSz="522488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3732" algn="l" defTabSz="522488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4976" algn="l" defTabSz="522488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6220" algn="l" defTabSz="522488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7464" algn="l" defTabSz="522488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709" algn="l" defTabSz="522488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9953" algn="l" defTabSz="522488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087504" y="311951"/>
            <a:ext cx="622851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a.gpr</a:t>
            </a:r>
            <a:endParaRPr lang="en-US" b="1" dirty="0" smtClean="0">
              <a:solidFill>
                <a:schemeClr val="bg1"/>
              </a:solidFill>
            </a:endParaRPr>
          </a:p>
          <a:p>
            <a:r>
              <a:rPr lang="en-US" b="1" dirty="0" err="1" smtClean="0">
                <a:solidFill>
                  <a:schemeClr val="bg1"/>
                </a:solidFill>
              </a:rPr>
              <a:t>foo.ads</a:t>
            </a:r>
            <a:endParaRPr lang="en-US" b="1" dirty="0" smtClean="0">
              <a:solidFill>
                <a:schemeClr val="bg1"/>
              </a:solidFill>
            </a:endParaRPr>
          </a:p>
          <a:p>
            <a:r>
              <a:rPr lang="en-US" b="1" dirty="0" err="1" smtClean="0">
                <a:solidFill>
                  <a:schemeClr val="bg1"/>
                </a:solidFill>
              </a:rPr>
              <a:t>foo.adb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158693" y="311951"/>
            <a:ext cx="738010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a_ext.gpr</a:t>
            </a:r>
            <a:endParaRPr lang="en-US" b="1" dirty="0" smtClean="0">
              <a:solidFill>
                <a:schemeClr val="bg1"/>
              </a:solidFill>
            </a:endParaRPr>
          </a:p>
          <a:p>
            <a:r>
              <a:rPr lang="en-US" b="1" dirty="0" err="1" smtClean="0">
                <a:solidFill>
                  <a:schemeClr val="bg1"/>
                </a:solidFill>
              </a:rPr>
              <a:t>foo.adb</a:t>
            </a:r>
            <a:endParaRPr lang="en-US" b="1" dirty="0" smtClean="0">
              <a:solidFill>
                <a:schemeClr val="bg1"/>
              </a:solidFill>
            </a:endParaRPr>
          </a:p>
          <a:p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148737" y="1588541"/>
            <a:ext cx="500380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b.gpr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158355" y="2738684"/>
            <a:ext cx="481144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c.gpr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2164690" y="2738684"/>
            <a:ext cx="726019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c_ext.gpr</a:t>
            </a:r>
            <a:endParaRPr lang="en-US" b="1" dirty="0" smtClean="0">
              <a:solidFill>
                <a:schemeClr val="bg1"/>
              </a:solidFill>
            </a:endParaRPr>
          </a:p>
          <a:p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685800" y="1580444"/>
            <a:ext cx="739228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main.gpr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cxnSp>
        <p:nvCxnSpPr>
          <p:cNvPr id="10" name="Straight Arrow Connector 9"/>
          <p:cNvCxnSpPr>
            <a:stCxn id="5" idx="3"/>
            <a:endCxn id="4" idx="1"/>
          </p:cNvCxnSpPr>
          <p:nvPr/>
        </p:nvCxnSpPr>
        <p:spPr>
          <a:xfrm>
            <a:off x="2896703" y="620606"/>
            <a:ext cx="1190801" cy="0"/>
          </a:xfrm>
          <a:prstGeom prst="straightConnector1">
            <a:avLst/>
          </a:prstGeom>
          <a:ln w="12700">
            <a:solidFill>
              <a:srgbClr val="FF0000"/>
            </a:solidFill>
            <a:prstDash val="solid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 flipV="1">
            <a:off x="4398929" y="929263"/>
            <a:ext cx="1" cy="659278"/>
          </a:xfrm>
          <a:prstGeom prst="straightConnector1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/>
          <p:nvPr/>
        </p:nvCxnSpPr>
        <p:spPr>
          <a:xfrm flipV="1">
            <a:off x="4398926" y="2205851"/>
            <a:ext cx="0" cy="532834"/>
          </a:xfrm>
          <a:prstGeom prst="straightConnector1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8" idx="3"/>
            <a:endCxn id="7" idx="1"/>
          </p:cNvCxnSpPr>
          <p:nvPr/>
        </p:nvCxnSpPr>
        <p:spPr>
          <a:xfrm>
            <a:off x="2890709" y="3047339"/>
            <a:ext cx="1267646" cy="0"/>
          </a:xfrm>
          <a:prstGeom prst="straightConnector1">
            <a:avLst/>
          </a:prstGeom>
          <a:ln w="12700">
            <a:solidFill>
              <a:srgbClr val="FF0000"/>
            </a:solidFill>
            <a:prstDash val="solid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lbow Connector 13"/>
          <p:cNvCxnSpPr>
            <a:stCxn id="9" idx="0"/>
            <a:endCxn id="5" idx="1"/>
          </p:cNvCxnSpPr>
          <p:nvPr/>
        </p:nvCxnSpPr>
        <p:spPr>
          <a:xfrm rot="5400000" flipH="1" flipV="1">
            <a:off x="1127134" y="548886"/>
            <a:ext cx="959838" cy="1103279"/>
          </a:xfrm>
          <a:prstGeom prst="bentConnector2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Elbow Connector 14"/>
          <p:cNvCxnSpPr>
            <a:stCxn id="9" idx="2"/>
            <a:endCxn id="8" idx="1"/>
          </p:cNvCxnSpPr>
          <p:nvPr/>
        </p:nvCxnSpPr>
        <p:spPr>
          <a:xfrm rot="16200000" flipH="1">
            <a:off x="1185260" y="2067908"/>
            <a:ext cx="849585" cy="1109276"/>
          </a:xfrm>
          <a:prstGeom prst="bentConnector2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lbow Connector 15"/>
          <p:cNvCxnSpPr>
            <a:stCxn id="8" idx="0"/>
            <a:endCxn id="6" idx="1"/>
          </p:cNvCxnSpPr>
          <p:nvPr/>
        </p:nvCxnSpPr>
        <p:spPr>
          <a:xfrm rot="5400000" flipH="1" flipV="1">
            <a:off x="2917474" y="1507422"/>
            <a:ext cx="841488" cy="1621037"/>
          </a:xfrm>
          <a:prstGeom prst="bentConnector2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1268708" y="502721"/>
            <a:ext cx="627548" cy="24622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1310386" y="2911141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3262238" y="1770321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105416" y="1123246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4105416" y="2342444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257846" y="487731"/>
            <a:ext cx="606256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extends</a:t>
            </a: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3250351" y="2918636"/>
            <a:ext cx="606256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extends</a:t>
            </a:r>
            <a:endParaRPr lang="en-US" b="1" dirty="0">
              <a:solidFill>
                <a:srgbClr val="FF0000"/>
              </a:solidFill>
            </a:endParaRPr>
          </a:p>
        </p:txBody>
      </p:sp>
      <p:cxnSp>
        <p:nvCxnSpPr>
          <p:cNvPr id="24" name="Straight Connector 23"/>
          <p:cNvCxnSpPr/>
          <p:nvPr/>
        </p:nvCxnSpPr>
        <p:spPr>
          <a:xfrm>
            <a:off x="2158693" y="499718"/>
            <a:ext cx="738010" cy="0"/>
          </a:xfrm>
          <a:prstGeom prst="line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>
            <a:off x="4087504" y="499718"/>
            <a:ext cx="622851" cy="0"/>
          </a:xfrm>
          <a:prstGeom prst="line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Rectangle 25"/>
          <p:cNvSpPr/>
          <p:nvPr/>
        </p:nvSpPr>
        <p:spPr>
          <a:xfrm>
            <a:off x="467703" y="152400"/>
            <a:ext cx="4447822" cy="3352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9552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11304" y="255507"/>
            <a:ext cx="622851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a.gpr</a:t>
            </a:r>
            <a:endParaRPr lang="en-US" b="1" dirty="0" smtClean="0">
              <a:solidFill>
                <a:schemeClr val="bg1"/>
              </a:solidFill>
            </a:endParaRPr>
          </a:p>
          <a:p>
            <a:r>
              <a:rPr lang="en-US" b="1" dirty="0" err="1" smtClean="0">
                <a:solidFill>
                  <a:schemeClr val="bg1"/>
                </a:solidFill>
              </a:rPr>
              <a:t>foo.ads</a:t>
            </a:r>
            <a:endParaRPr lang="en-US" b="1" dirty="0" smtClean="0">
              <a:solidFill>
                <a:schemeClr val="bg1"/>
              </a:solidFill>
            </a:endParaRPr>
          </a:p>
          <a:p>
            <a:r>
              <a:rPr lang="en-US" b="1" dirty="0" err="1" smtClean="0">
                <a:solidFill>
                  <a:schemeClr val="bg1"/>
                </a:solidFill>
              </a:rPr>
              <a:t>foo.adb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2076936" y="255507"/>
            <a:ext cx="738010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a_ext.gpr</a:t>
            </a:r>
            <a:endParaRPr lang="en-US" b="1" dirty="0" smtClean="0">
              <a:solidFill>
                <a:schemeClr val="bg1"/>
              </a:solidFill>
            </a:endParaRPr>
          </a:p>
          <a:p>
            <a:r>
              <a:rPr lang="en-US" b="1" dirty="0" err="1" smtClean="0">
                <a:solidFill>
                  <a:schemeClr val="bg1"/>
                </a:solidFill>
              </a:rPr>
              <a:t>foo.adb</a:t>
            </a:r>
            <a:endParaRPr lang="en-US" b="1" dirty="0" smtClean="0">
              <a:solidFill>
                <a:schemeClr val="bg1"/>
              </a:solidFill>
            </a:endParaRPr>
          </a:p>
          <a:p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072537" y="1541491"/>
            <a:ext cx="500380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b.gpr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082155" y="2682240"/>
            <a:ext cx="481144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c.gpr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2082932" y="2682240"/>
            <a:ext cx="726019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c_ext.gpr</a:t>
            </a:r>
            <a:endParaRPr lang="en-US" b="1" dirty="0" smtClean="0">
              <a:solidFill>
                <a:schemeClr val="bg1"/>
              </a:solidFill>
            </a:endParaRPr>
          </a:p>
          <a:p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09600" y="1541491"/>
            <a:ext cx="739228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main.gpr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cxnSp>
        <p:nvCxnSpPr>
          <p:cNvPr id="8" name="Straight Arrow Connector 7"/>
          <p:cNvCxnSpPr>
            <a:stCxn id="3" idx="3"/>
            <a:endCxn id="2" idx="1"/>
          </p:cNvCxnSpPr>
          <p:nvPr/>
        </p:nvCxnSpPr>
        <p:spPr>
          <a:xfrm>
            <a:off x="2814946" y="564162"/>
            <a:ext cx="1196358" cy="0"/>
          </a:xfrm>
          <a:prstGeom prst="straightConnector1">
            <a:avLst/>
          </a:prstGeom>
          <a:ln w="12700">
            <a:solidFill>
              <a:srgbClr val="FF0000"/>
            </a:solidFill>
            <a:prstDash val="solid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 flipV="1">
            <a:off x="4322729" y="872819"/>
            <a:ext cx="1" cy="659278"/>
          </a:xfrm>
          <a:prstGeom prst="straightConnector1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/>
          <p:nvPr/>
        </p:nvCxnSpPr>
        <p:spPr>
          <a:xfrm flipV="1">
            <a:off x="4322726" y="2149407"/>
            <a:ext cx="0" cy="532834"/>
          </a:xfrm>
          <a:prstGeom prst="straightConnector1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6" idx="3"/>
            <a:endCxn id="5" idx="1"/>
          </p:cNvCxnSpPr>
          <p:nvPr/>
        </p:nvCxnSpPr>
        <p:spPr>
          <a:xfrm>
            <a:off x="2808951" y="2990895"/>
            <a:ext cx="1273204" cy="0"/>
          </a:xfrm>
          <a:prstGeom prst="straightConnector1">
            <a:avLst/>
          </a:prstGeom>
          <a:ln w="12700">
            <a:solidFill>
              <a:srgbClr val="FF0000"/>
            </a:solidFill>
            <a:prstDash val="solid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Elbow Connector 11"/>
          <p:cNvCxnSpPr>
            <a:stCxn id="7" idx="0"/>
            <a:endCxn id="3" idx="1"/>
          </p:cNvCxnSpPr>
          <p:nvPr/>
        </p:nvCxnSpPr>
        <p:spPr>
          <a:xfrm rot="5400000" flipH="1" flipV="1">
            <a:off x="1039411" y="503966"/>
            <a:ext cx="977329" cy="1097722"/>
          </a:xfrm>
          <a:prstGeom prst="bentConnector2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Elbow Connector 12"/>
          <p:cNvCxnSpPr>
            <a:stCxn id="7" idx="2"/>
            <a:endCxn id="6" idx="1"/>
          </p:cNvCxnSpPr>
          <p:nvPr/>
        </p:nvCxnSpPr>
        <p:spPr>
          <a:xfrm rot="16200000" flipH="1">
            <a:off x="1115026" y="2022989"/>
            <a:ext cx="832094" cy="1103718"/>
          </a:xfrm>
          <a:prstGeom prst="bentConnector2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234186" y="431287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1234186" y="2847202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029216" y="1066801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4029216" y="2286000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172930" y="431287"/>
            <a:ext cx="606256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extends</a:t>
            </a: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3172930" y="2847202"/>
            <a:ext cx="606256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extends</a:t>
            </a:r>
            <a:endParaRPr lang="en-US" b="1" dirty="0">
              <a:solidFill>
                <a:srgbClr val="FF0000"/>
              </a:solidFill>
            </a:endParaRPr>
          </a:p>
        </p:txBody>
      </p:sp>
      <p:cxnSp>
        <p:nvCxnSpPr>
          <p:cNvPr id="20" name="Straight Connector 19"/>
          <p:cNvCxnSpPr/>
          <p:nvPr/>
        </p:nvCxnSpPr>
        <p:spPr>
          <a:xfrm>
            <a:off x="2076936" y="442210"/>
            <a:ext cx="738010" cy="0"/>
          </a:xfrm>
          <a:prstGeom prst="line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4011304" y="442210"/>
            <a:ext cx="622851" cy="0"/>
          </a:xfrm>
          <a:prstGeom prst="line">
            <a:avLst/>
          </a:prstGeom>
          <a:ln w="127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2118454" y="1587658"/>
            <a:ext cx="654974" cy="524977"/>
          </a:xfrm>
          <a:prstGeom prst="rect">
            <a:avLst/>
          </a:prstGeom>
          <a:noFill/>
          <a:ln w="9525">
            <a:solidFill>
              <a:schemeClr val="tx2"/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tx2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tx2"/>
                </a:solidFill>
              </a:rPr>
              <a:t>b_ext.gpr</a:t>
            </a:r>
            <a:endParaRPr lang="en-US" b="1" dirty="0" smtClean="0">
              <a:solidFill>
                <a:schemeClr val="tx2"/>
              </a:solidFill>
            </a:endParaRPr>
          </a:p>
          <a:p>
            <a:endParaRPr lang="en-US" b="1" dirty="0" smtClean="0">
              <a:solidFill>
                <a:schemeClr val="tx2"/>
              </a:solidFill>
            </a:endParaRPr>
          </a:p>
        </p:txBody>
      </p:sp>
      <p:cxnSp>
        <p:nvCxnSpPr>
          <p:cNvPr id="23" name="Straight Arrow Connector 22"/>
          <p:cNvCxnSpPr/>
          <p:nvPr/>
        </p:nvCxnSpPr>
        <p:spPr>
          <a:xfrm flipV="1">
            <a:off x="2773428" y="1850146"/>
            <a:ext cx="1299109" cy="1"/>
          </a:xfrm>
          <a:prstGeom prst="straightConnector1">
            <a:avLst/>
          </a:prstGeom>
          <a:ln w="12700">
            <a:solidFill>
              <a:srgbClr val="FF0000"/>
            </a:solidFill>
            <a:prstDash val="solid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3172930" y="1727036"/>
            <a:ext cx="606256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extends</a:t>
            </a:r>
            <a:endParaRPr lang="en-US" b="1" dirty="0">
              <a:solidFill>
                <a:srgbClr val="FF0000"/>
              </a:solidFill>
            </a:endParaRPr>
          </a:p>
        </p:txBody>
      </p:sp>
      <p:cxnSp>
        <p:nvCxnSpPr>
          <p:cNvPr id="25" name="Straight Arrow Connector 24"/>
          <p:cNvCxnSpPr>
            <a:endCxn id="22" idx="2"/>
          </p:cNvCxnSpPr>
          <p:nvPr/>
        </p:nvCxnSpPr>
        <p:spPr>
          <a:xfrm flipV="1">
            <a:off x="2445941" y="2112635"/>
            <a:ext cx="0" cy="569606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>
            <a:stCxn id="22" idx="0"/>
          </p:cNvCxnSpPr>
          <p:nvPr/>
        </p:nvCxnSpPr>
        <p:spPr>
          <a:xfrm flipV="1">
            <a:off x="2445941" y="872817"/>
            <a:ext cx="1" cy="714841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2146019" y="1066801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146019" y="2286000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457200" y="76200"/>
            <a:ext cx="4572000" cy="34290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2727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457200" y="76200"/>
            <a:ext cx="4572000" cy="34290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3639461" y="304800"/>
            <a:ext cx="484095" cy="524977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</a:rPr>
              <a:t>  </a:t>
            </a:r>
          </a:p>
          <a:p>
            <a:pPr algn="ctr"/>
            <a:r>
              <a:rPr lang="en-US" b="1" dirty="0" smtClean="0">
                <a:solidFill>
                  <a:schemeClr val="bg1"/>
                </a:solidFill>
              </a:rPr>
              <a:t> </a:t>
            </a:r>
            <a:r>
              <a:rPr lang="en-US" b="1" dirty="0" err="1" smtClean="0">
                <a:solidFill>
                  <a:schemeClr val="bg1"/>
                </a:solidFill>
              </a:rPr>
              <a:t>a.gpr</a:t>
            </a:r>
            <a:r>
              <a:rPr lang="en-US" b="1" dirty="0" smtClean="0">
                <a:solidFill>
                  <a:schemeClr val="bg1"/>
                </a:solidFill>
              </a:rPr>
              <a:t> 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3640936" y="2682240"/>
            <a:ext cx="481144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c.gpr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631318" y="1447354"/>
            <a:ext cx="500380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b.gpr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304970" y="1447354"/>
            <a:ext cx="739228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main.gpr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cxnSp>
        <p:nvCxnSpPr>
          <p:cNvPr id="10" name="Straight Arrow Connector 9"/>
          <p:cNvCxnSpPr/>
          <p:nvPr/>
        </p:nvCxnSpPr>
        <p:spPr>
          <a:xfrm flipV="1">
            <a:off x="3881508" y="2064664"/>
            <a:ext cx="0" cy="617578"/>
          </a:xfrm>
          <a:prstGeom prst="straightConnector1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Elbow Connector 12"/>
          <p:cNvCxnSpPr>
            <a:stCxn id="7" idx="2"/>
            <a:endCxn id="5" idx="1"/>
          </p:cNvCxnSpPr>
          <p:nvPr/>
        </p:nvCxnSpPr>
        <p:spPr>
          <a:xfrm rot="16200000" flipH="1">
            <a:off x="2194645" y="1544603"/>
            <a:ext cx="926231" cy="1966352"/>
          </a:xfrm>
          <a:prstGeom prst="bentConnector2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2377755" y="2867785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581586" y="2250342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cxnSp>
        <p:nvCxnSpPr>
          <p:cNvPr id="32" name="Straight Arrow Connector 31"/>
          <p:cNvCxnSpPr/>
          <p:nvPr/>
        </p:nvCxnSpPr>
        <p:spPr>
          <a:xfrm flipV="1">
            <a:off x="3881508" y="829777"/>
            <a:ext cx="1" cy="711714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3581586" y="1015455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347214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457200" y="76200"/>
            <a:ext cx="4572000" cy="34290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extBox 1"/>
          <p:cNvSpPr txBox="1"/>
          <p:nvPr/>
        </p:nvSpPr>
        <p:spPr>
          <a:xfrm>
            <a:off x="1734275" y="280154"/>
            <a:ext cx="484095" cy="524977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bg1"/>
                </a:solidFill>
              </a:rPr>
              <a:t>  </a:t>
            </a:r>
          </a:p>
          <a:p>
            <a:pPr algn="ctr"/>
            <a:r>
              <a:rPr lang="en-US" b="1" dirty="0" smtClean="0">
                <a:solidFill>
                  <a:schemeClr val="bg1"/>
                </a:solidFill>
              </a:rPr>
              <a:t> </a:t>
            </a:r>
            <a:r>
              <a:rPr lang="en-US" b="1" dirty="0" err="1" smtClean="0">
                <a:solidFill>
                  <a:schemeClr val="bg1"/>
                </a:solidFill>
              </a:rPr>
              <a:t>a.gpr</a:t>
            </a:r>
            <a:r>
              <a:rPr lang="en-US" b="1" dirty="0" smtClean="0">
                <a:solidFill>
                  <a:schemeClr val="bg1"/>
                </a:solidFill>
              </a:rPr>
              <a:t> 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726132" y="1532745"/>
            <a:ext cx="500380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b.gpr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735750" y="2794665"/>
            <a:ext cx="481144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c.gpr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609600" y="1532745"/>
            <a:ext cx="739228" cy="617310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main.gpr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cxnSp>
        <p:nvCxnSpPr>
          <p:cNvPr id="10" name="Straight Arrow Connector 9"/>
          <p:cNvCxnSpPr/>
          <p:nvPr/>
        </p:nvCxnSpPr>
        <p:spPr>
          <a:xfrm flipV="1">
            <a:off x="1973883" y="2149407"/>
            <a:ext cx="4878" cy="645258"/>
          </a:xfrm>
          <a:prstGeom prst="straightConnector1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Elbow Connector 12"/>
          <p:cNvCxnSpPr>
            <a:stCxn id="7" idx="2"/>
            <a:endCxn id="5" idx="1"/>
          </p:cNvCxnSpPr>
          <p:nvPr/>
        </p:nvCxnSpPr>
        <p:spPr>
          <a:xfrm rot="16200000" flipH="1">
            <a:off x="880850" y="2248419"/>
            <a:ext cx="953265" cy="756536"/>
          </a:xfrm>
          <a:prstGeom prst="bentConnector2">
            <a:avLst/>
          </a:prstGeom>
          <a:ln w="12700">
            <a:solidFill>
              <a:schemeClr val="accent1"/>
            </a:solidFill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695556" y="2370386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1676400" y="2370386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cxnSp>
        <p:nvCxnSpPr>
          <p:cNvPr id="32" name="Straight Arrow Connector 31"/>
          <p:cNvCxnSpPr>
            <a:endCxn id="2" idx="2"/>
          </p:cNvCxnSpPr>
          <p:nvPr/>
        </p:nvCxnSpPr>
        <p:spPr>
          <a:xfrm flipV="1">
            <a:off x="1976322" y="805131"/>
            <a:ext cx="1" cy="736360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1676400" y="1045828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3087305" y="280154"/>
            <a:ext cx="661386" cy="524977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>
                <a:solidFill>
                  <a:schemeClr val="bg1"/>
                </a:solidFill>
              </a:rPr>
              <a:t> </a:t>
            </a:r>
            <a:r>
              <a:rPr lang="en-US" b="1" dirty="0" err="1" smtClean="0">
                <a:solidFill>
                  <a:schemeClr val="bg1"/>
                </a:solidFill>
              </a:rPr>
              <a:t>a_ext.gpr</a:t>
            </a:r>
            <a:endParaRPr lang="en-US" b="1" dirty="0" smtClean="0">
              <a:solidFill>
                <a:schemeClr val="bg1"/>
              </a:solidFill>
            </a:endParaRPr>
          </a:p>
          <a:p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078969" y="2840832"/>
            <a:ext cx="678058" cy="524977"/>
          </a:xfrm>
          <a:prstGeom prst="rect">
            <a:avLst/>
          </a:prstGeom>
          <a:noFill/>
          <a:ln w="12700">
            <a:solidFill>
              <a:schemeClr val="tx2"/>
            </a:solidFill>
            <a:prstDash val="dash"/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tx2"/>
              </a:solidFill>
            </a:endParaRPr>
          </a:p>
          <a:p>
            <a:pPr algn="ctr"/>
            <a:r>
              <a:rPr lang="en-US" b="1" i="1" dirty="0" err="1" smtClean="0">
                <a:solidFill>
                  <a:schemeClr val="tx2"/>
                </a:solidFill>
              </a:rPr>
              <a:t>c_ext.gpr</a:t>
            </a:r>
            <a:endParaRPr lang="en-US" b="1" i="1" dirty="0" smtClean="0">
              <a:solidFill>
                <a:schemeClr val="tx2"/>
              </a:solidFill>
            </a:endParaRPr>
          </a:p>
          <a:p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3071692" y="1578912"/>
            <a:ext cx="692613" cy="524977"/>
          </a:xfrm>
          <a:prstGeom prst="rect">
            <a:avLst/>
          </a:prstGeom>
          <a:noFill/>
          <a:ln w="12700">
            <a:solidFill>
              <a:schemeClr val="tx2"/>
            </a:solidFill>
            <a:prstDash val="dash"/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i="1" dirty="0" smtClean="0">
              <a:solidFill>
                <a:schemeClr val="tx2"/>
              </a:solidFill>
            </a:endParaRPr>
          </a:p>
          <a:p>
            <a:pPr algn="ctr"/>
            <a:r>
              <a:rPr lang="en-US" b="1" i="1" dirty="0" err="1" smtClean="0">
                <a:solidFill>
                  <a:schemeClr val="tx2"/>
                </a:solidFill>
              </a:rPr>
              <a:t>b_ext.gpr</a:t>
            </a:r>
            <a:endParaRPr lang="en-US" b="1" i="1" dirty="0" smtClean="0">
              <a:solidFill>
                <a:schemeClr val="tx2"/>
              </a:solidFill>
            </a:endParaRPr>
          </a:p>
          <a:p>
            <a:endParaRPr lang="en-US" b="1" i="1" dirty="0">
              <a:solidFill>
                <a:schemeClr val="tx2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4038600" y="1578912"/>
            <a:ext cx="864006" cy="524977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txBody>
          <a:bodyPr wrap="none" lIns="62700" tIns="31350" rIns="62700" bIns="31350" rtlCol="0">
            <a:spAutoFit/>
          </a:bodyPr>
          <a:lstStyle/>
          <a:p>
            <a:pPr algn="ctr"/>
            <a:endParaRPr lang="en-US" b="1" dirty="0" smtClean="0">
              <a:solidFill>
                <a:schemeClr val="bg1"/>
              </a:solidFill>
            </a:endParaRPr>
          </a:p>
          <a:p>
            <a:pPr algn="ctr"/>
            <a:r>
              <a:rPr lang="en-US" b="1" dirty="0" err="1" smtClean="0">
                <a:solidFill>
                  <a:schemeClr val="bg1"/>
                </a:solidFill>
              </a:rPr>
              <a:t>main_ext.gpr</a:t>
            </a:r>
            <a:r>
              <a:rPr lang="en-US" b="1" dirty="0" smtClean="0">
                <a:solidFill>
                  <a:schemeClr val="bg1"/>
                </a:solidFill>
              </a:rPr>
              <a:t> </a:t>
            </a:r>
          </a:p>
          <a:p>
            <a:pPr algn="ctr"/>
            <a:endParaRPr lang="en-US" b="1" dirty="0" smtClean="0">
              <a:solidFill>
                <a:schemeClr val="bg1"/>
              </a:solidFill>
            </a:endParaRPr>
          </a:p>
        </p:txBody>
      </p:sp>
      <p:cxnSp>
        <p:nvCxnSpPr>
          <p:cNvPr id="40" name="Straight Arrow Connector 39"/>
          <p:cNvCxnSpPr>
            <a:stCxn id="34" idx="1"/>
            <a:endCxn id="2" idx="3"/>
          </p:cNvCxnSpPr>
          <p:nvPr/>
        </p:nvCxnSpPr>
        <p:spPr>
          <a:xfrm flipH="1">
            <a:off x="2218370" y="542643"/>
            <a:ext cx="868935" cy="0"/>
          </a:xfrm>
          <a:prstGeom prst="straightConnector1">
            <a:avLst/>
          </a:prstGeom>
          <a:ln w="12700">
            <a:solidFill>
              <a:srgbClr val="FF0000"/>
            </a:solidFill>
            <a:prstDash val="solid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Elbow Connector 45"/>
          <p:cNvCxnSpPr>
            <a:stCxn id="38" idx="0"/>
            <a:endCxn id="7" idx="0"/>
          </p:cNvCxnSpPr>
          <p:nvPr/>
        </p:nvCxnSpPr>
        <p:spPr>
          <a:xfrm rot="16200000" flipV="1">
            <a:off x="2701826" y="-189866"/>
            <a:ext cx="46167" cy="3491389"/>
          </a:xfrm>
          <a:prstGeom prst="bentConnector3">
            <a:avLst>
              <a:gd name="adj1" fmla="val 3014131"/>
            </a:avLst>
          </a:prstGeom>
          <a:ln w="12700">
            <a:solidFill>
              <a:srgbClr val="FF0000"/>
            </a:solidFill>
            <a:prstDash val="solid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Arrow Connector 48"/>
          <p:cNvCxnSpPr>
            <a:stCxn id="36" idx="1"/>
            <a:endCxn id="4" idx="3"/>
          </p:cNvCxnSpPr>
          <p:nvPr/>
        </p:nvCxnSpPr>
        <p:spPr>
          <a:xfrm flipH="1" flipV="1">
            <a:off x="2226512" y="1841400"/>
            <a:ext cx="845180" cy="1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>
            <a:off x="2362200" y="354018"/>
            <a:ext cx="60625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extends</a:t>
            </a: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2362200" y="1658779"/>
            <a:ext cx="60625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i="1" dirty="0" smtClean="0">
                <a:solidFill>
                  <a:srgbClr val="FF0000"/>
                </a:solidFill>
              </a:rPr>
              <a:t>extends</a:t>
            </a:r>
            <a:endParaRPr lang="en-US" b="1" i="1" dirty="0">
              <a:solidFill>
                <a:srgbClr val="FF0000"/>
              </a:solidFill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2362200" y="2914204"/>
            <a:ext cx="60625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i="1" dirty="0" smtClean="0">
                <a:solidFill>
                  <a:srgbClr val="FF0000"/>
                </a:solidFill>
              </a:rPr>
              <a:t>extends</a:t>
            </a:r>
            <a:endParaRPr lang="en-US" b="1" i="1" dirty="0">
              <a:solidFill>
                <a:srgbClr val="FF0000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4079787" y="419532"/>
            <a:ext cx="797013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>
                <a:solidFill>
                  <a:srgbClr val="FF0000"/>
                </a:solidFill>
              </a:rPr>
              <a:t>extends_all</a:t>
            </a:r>
            <a:endParaRPr lang="en-US" b="1" dirty="0">
              <a:solidFill>
                <a:srgbClr val="FF0000"/>
              </a:solidFill>
            </a:endParaRPr>
          </a:p>
        </p:txBody>
      </p:sp>
      <p:cxnSp>
        <p:nvCxnSpPr>
          <p:cNvPr id="59" name="Straight Arrow Connector 58"/>
          <p:cNvCxnSpPr/>
          <p:nvPr/>
        </p:nvCxnSpPr>
        <p:spPr>
          <a:xfrm flipH="1" flipV="1">
            <a:off x="3417998" y="805131"/>
            <a:ext cx="1" cy="773781"/>
          </a:xfrm>
          <a:prstGeom prst="straightConnector1">
            <a:avLst/>
          </a:prstGeom>
          <a:ln w="12700"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3118076" y="1068911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i="1" dirty="0" smtClean="0">
                <a:solidFill>
                  <a:schemeClr val="tx2"/>
                </a:solidFill>
              </a:rPr>
              <a:t>imports</a:t>
            </a:r>
            <a:endParaRPr lang="en-US" b="1" i="1" dirty="0">
              <a:solidFill>
                <a:schemeClr val="tx2"/>
              </a:solidFill>
            </a:endParaRPr>
          </a:p>
        </p:txBody>
      </p:sp>
      <p:cxnSp>
        <p:nvCxnSpPr>
          <p:cNvPr id="63" name="Straight Arrow Connector 62"/>
          <p:cNvCxnSpPr>
            <a:endCxn id="35" idx="3"/>
          </p:cNvCxnSpPr>
          <p:nvPr/>
        </p:nvCxnSpPr>
        <p:spPr>
          <a:xfrm flipH="1">
            <a:off x="3757027" y="2103889"/>
            <a:ext cx="713577" cy="999432"/>
          </a:xfrm>
          <a:prstGeom prst="straightConnector1">
            <a:avLst/>
          </a:prstGeom>
          <a:ln w="12700"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Arrow Connector 64"/>
          <p:cNvCxnSpPr/>
          <p:nvPr/>
        </p:nvCxnSpPr>
        <p:spPr>
          <a:xfrm flipH="1" flipV="1">
            <a:off x="3748691" y="542643"/>
            <a:ext cx="721912" cy="1036269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6" name="TextBox 65"/>
          <p:cNvSpPr txBox="1"/>
          <p:nvPr/>
        </p:nvSpPr>
        <p:spPr>
          <a:xfrm>
            <a:off x="3844858" y="1068911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67" name="TextBox 66"/>
          <p:cNvSpPr txBox="1"/>
          <p:nvPr/>
        </p:nvSpPr>
        <p:spPr>
          <a:xfrm>
            <a:off x="3886200" y="2370386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i="1" dirty="0" smtClean="0">
                <a:solidFill>
                  <a:schemeClr val="tx2"/>
                </a:solidFill>
              </a:rPr>
              <a:t>imports</a:t>
            </a:r>
            <a:endParaRPr lang="en-US" b="1" i="1" dirty="0">
              <a:solidFill>
                <a:schemeClr val="tx2"/>
              </a:solidFill>
            </a:endParaRPr>
          </a:p>
        </p:txBody>
      </p:sp>
      <p:cxnSp>
        <p:nvCxnSpPr>
          <p:cNvPr id="69" name="Straight Arrow Connector 68"/>
          <p:cNvCxnSpPr>
            <a:stCxn id="35" idx="1"/>
            <a:endCxn id="5" idx="3"/>
          </p:cNvCxnSpPr>
          <p:nvPr/>
        </p:nvCxnSpPr>
        <p:spPr>
          <a:xfrm flipH="1" flipV="1">
            <a:off x="2216894" y="3103320"/>
            <a:ext cx="862075" cy="1"/>
          </a:xfrm>
          <a:prstGeom prst="straightConnector1">
            <a:avLst/>
          </a:prstGeom>
          <a:ln w="12700">
            <a:solidFill>
              <a:srgbClr val="FF0000"/>
            </a:solidFill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35" idx="0"/>
            <a:endCxn id="36" idx="2"/>
          </p:cNvCxnSpPr>
          <p:nvPr/>
        </p:nvCxnSpPr>
        <p:spPr>
          <a:xfrm flipV="1">
            <a:off x="3417998" y="2103889"/>
            <a:ext cx="1" cy="736943"/>
          </a:xfrm>
          <a:prstGeom prst="straightConnector1">
            <a:avLst/>
          </a:prstGeom>
          <a:ln w="12700">
            <a:prstDash val="dash"/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3118076" y="2370386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i="1" dirty="0" smtClean="0">
                <a:solidFill>
                  <a:schemeClr val="tx2"/>
                </a:solidFill>
              </a:rPr>
              <a:t>imports</a:t>
            </a:r>
            <a:endParaRPr lang="en-US" b="1" i="1" dirty="0">
              <a:solidFill>
                <a:schemeClr val="tx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47688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/>
          <p:cNvSpPr/>
          <p:nvPr/>
        </p:nvSpPr>
        <p:spPr>
          <a:xfrm>
            <a:off x="273574" y="470317"/>
            <a:ext cx="2031167" cy="614597"/>
          </a:xfrm>
          <a:prstGeom prst="ellipse">
            <a:avLst/>
          </a:prstGeom>
          <a:solidFill>
            <a:schemeClr val="accent4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chemeClr val="bg1"/>
                </a:solidFill>
              </a:rPr>
              <a:t>agg1.gpr'Project_Path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3" name="Oval 2"/>
          <p:cNvSpPr/>
          <p:nvPr/>
        </p:nvSpPr>
        <p:spPr>
          <a:xfrm>
            <a:off x="3302833" y="470317"/>
            <a:ext cx="2031167" cy="614597"/>
          </a:xfrm>
          <a:prstGeom prst="ellipse">
            <a:avLst/>
          </a:prstGeom>
          <a:solidFill>
            <a:schemeClr val="accent4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>
                <a:solidFill>
                  <a:schemeClr val="bg1"/>
                </a:solidFill>
              </a:rPr>
              <a:t>agg2.gpr'Project_Path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62000" y="1752600"/>
            <a:ext cx="10668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err="1" smtClean="0"/>
              <a:t>p.gpr</a:t>
            </a:r>
            <a:endParaRPr lang="en-US" b="1" dirty="0"/>
          </a:p>
        </p:txBody>
      </p:sp>
      <p:sp>
        <p:nvSpPr>
          <p:cNvPr id="6" name="Rectangle 5"/>
          <p:cNvSpPr/>
          <p:nvPr/>
        </p:nvSpPr>
        <p:spPr>
          <a:xfrm>
            <a:off x="3785016" y="1752600"/>
            <a:ext cx="10668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err="1" smtClean="0"/>
              <a:t>q.gpr</a:t>
            </a:r>
            <a:endParaRPr lang="en-US" b="1" dirty="0"/>
          </a:p>
        </p:txBody>
      </p:sp>
      <p:sp>
        <p:nvSpPr>
          <p:cNvPr id="7" name="Rectangle 6"/>
          <p:cNvSpPr/>
          <p:nvPr/>
        </p:nvSpPr>
        <p:spPr>
          <a:xfrm>
            <a:off x="152400" y="2743200"/>
            <a:ext cx="10668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err="1" smtClean="0"/>
              <a:t>r.gpr</a:t>
            </a:r>
            <a:endParaRPr lang="en-US" b="1" dirty="0"/>
          </a:p>
        </p:txBody>
      </p:sp>
      <p:sp>
        <p:nvSpPr>
          <p:cNvPr id="8" name="Rectangle 7"/>
          <p:cNvSpPr/>
          <p:nvPr/>
        </p:nvSpPr>
        <p:spPr>
          <a:xfrm>
            <a:off x="1600200" y="2743200"/>
            <a:ext cx="1066800" cy="4572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 smtClean="0"/>
              <a:t>r'.</a:t>
            </a:r>
            <a:r>
              <a:rPr lang="en-US" b="1" dirty="0" err="1" smtClean="0"/>
              <a:t>gpr</a:t>
            </a:r>
            <a:endParaRPr lang="en-US" b="1" dirty="0"/>
          </a:p>
        </p:txBody>
      </p:sp>
      <p:cxnSp>
        <p:nvCxnSpPr>
          <p:cNvPr id="10" name="Straight Arrow Connector 9"/>
          <p:cNvCxnSpPr/>
          <p:nvPr/>
        </p:nvCxnSpPr>
        <p:spPr>
          <a:xfrm>
            <a:off x="1299423" y="1084914"/>
            <a:ext cx="6242" cy="667686"/>
          </a:xfrm>
          <a:prstGeom prst="straightConnector1">
            <a:avLst/>
          </a:prstGeom>
          <a:ln w="12700">
            <a:solidFill>
              <a:schemeClr val="accent4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3" idx="4"/>
            <a:endCxn id="6" idx="0"/>
          </p:cNvCxnSpPr>
          <p:nvPr/>
        </p:nvCxnSpPr>
        <p:spPr>
          <a:xfrm flipH="1">
            <a:off x="4318416" y="1084914"/>
            <a:ext cx="1" cy="667686"/>
          </a:xfrm>
          <a:prstGeom prst="straightConnector1">
            <a:avLst/>
          </a:prstGeom>
          <a:ln w="12700">
            <a:solidFill>
              <a:schemeClr val="accent4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/>
          <p:nvPr/>
        </p:nvCxnSpPr>
        <p:spPr>
          <a:xfrm>
            <a:off x="2304741" y="777615"/>
            <a:ext cx="998092" cy="0"/>
          </a:xfrm>
          <a:prstGeom prst="straightConnector1">
            <a:avLst/>
          </a:prstGeom>
          <a:ln w="12700">
            <a:solidFill>
              <a:schemeClr val="accent4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>
            <a:off x="685800" y="2209800"/>
            <a:ext cx="609600" cy="533400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>
            <a:off x="1295400" y="2209800"/>
            <a:ext cx="838200" cy="533400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690678" y="2353389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990600" y="1295647"/>
            <a:ext cx="623889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includes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024311" y="1295647"/>
            <a:ext cx="623889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pPr algn="ctr"/>
            <a:r>
              <a:rPr lang="en-US" b="1" dirty="0" smtClean="0">
                <a:solidFill>
                  <a:schemeClr val="tx2"/>
                </a:solidFill>
              </a:rPr>
              <a:t>includes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2491842" y="654505"/>
            <a:ext cx="623889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chemeClr val="tx2"/>
                </a:solidFill>
              </a:rPr>
              <a:t>includes</a:t>
            </a:r>
            <a:endParaRPr lang="en-US" b="1" dirty="0">
              <a:solidFill>
                <a:schemeClr val="tx2"/>
              </a:solidFill>
            </a:endParaRPr>
          </a:p>
        </p:txBody>
      </p:sp>
      <p:cxnSp>
        <p:nvCxnSpPr>
          <p:cNvPr id="27" name="Straight Arrow Connector 26"/>
          <p:cNvCxnSpPr/>
          <p:nvPr/>
        </p:nvCxnSpPr>
        <p:spPr>
          <a:xfrm flipH="1">
            <a:off x="1828800" y="1981200"/>
            <a:ext cx="1956216" cy="0"/>
          </a:xfrm>
          <a:prstGeom prst="straightConnector1">
            <a:avLst/>
          </a:prstGeom>
          <a:ln w="12700"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2506986" y="1858090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1414578" y="2353389"/>
            <a:ext cx="599844" cy="246221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b="1" dirty="0" smtClean="0">
                <a:solidFill>
                  <a:schemeClr val="tx2"/>
                </a:solidFill>
              </a:rPr>
              <a:t>imports</a:t>
            </a:r>
            <a:endParaRPr lang="en-US" b="1" dirty="0">
              <a:solidFill>
                <a:schemeClr val="tx2"/>
              </a:solidFill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76200" y="76200"/>
            <a:ext cx="5334000" cy="335280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11743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1975</TotalTime>
  <Words>135</Words>
  <Application>Microsoft Office PowerPoint</Application>
  <PresentationFormat>Custom</PresentationFormat>
  <Paragraphs>104</Paragraphs>
  <Slides>5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brosgol</dc:creator>
  <cp:lastModifiedBy>brosgol</cp:lastModifiedBy>
  <cp:revision>27</cp:revision>
  <dcterms:created xsi:type="dcterms:W3CDTF">2016-04-18T20:22:24Z</dcterms:created>
  <dcterms:modified xsi:type="dcterms:W3CDTF">2016-04-20T21:24:21Z</dcterms:modified>
</cp:coreProperties>
</file>

<file path=docProps/thumbnail.jpeg>
</file>