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174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015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093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03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5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492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189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5149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8823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458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247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62A54-6B47-47F6-ADF5-EDE6A10933E9}" type="datetimeFigureOut">
              <a:rPr lang="de-DE" smtClean="0"/>
              <a:t>13.05.2019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3426C-A98B-46ED-B816-8C6FEDA58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76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445490" y="1145814"/>
            <a:ext cx="5330979" cy="533157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2" name="Gruppieren 11"/>
          <p:cNvGrpSpPr/>
          <p:nvPr/>
        </p:nvGrpSpPr>
        <p:grpSpPr>
          <a:xfrm>
            <a:off x="2036192" y="1016731"/>
            <a:ext cx="4149576" cy="5589736"/>
            <a:chOff x="2036192" y="1412776"/>
            <a:chExt cx="4149576" cy="5589736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036192" y="2852936"/>
              <a:ext cx="4149576" cy="4149576"/>
            </a:xfrm>
            <a:prstGeom prst="rect">
              <a:avLst/>
            </a:prstGeom>
            <a:effectLst>
              <a:outerShdw blurRad="139700" dist="101600" dir="3420000" sx="101000" sy="101000" algn="tl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threePt" dir="t"/>
            </a:scene3d>
          </p:spPr>
        </p:pic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036192" y="2372882"/>
              <a:ext cx="4149576" cy="4149576"/>
            </a:xfrm>
            <a:prstGeom prst="rect">
              <a:avLst/>
            </a:prstGeom>
            <a:effectLst>
              <a:outerShdw blurRad="139700" dist="101600" dir="3420000" sx="101000" sy="101000" algn="tl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threePt" dir="t"/>
            </a:scene3d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036192" y="1892829"/>
              <a:ext cx="4149576" cy="4149576"/>
            </a:xfrm>
            <a:prstGeom prst="rect">
              <a:avLst/>
            </a:prstGeom>
            <a:effectLst>
              <a:outerShdw blurRad="139700" dist="101600" dir="3420000" sx="101000" sy="101000" algn="tl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threePt" dir="t"/>
            </a:scene3d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036192" y="1412776"/>
              <a:ext cx="4149576" cy="4149576"/>
            </a:xfrm>
            <a:prstGeom prst="rect">
              <a:avLst/>
            </a:prstGeom>
            <a:effectLst>
              <a:outerShdw blurRad="139700" dist="101600" dir="3420000" sx="101000" sy="101000" algn="tl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threePt" dir="t"/>
            </a:scene3d>
          </p:spPr>
        </p:pic>
      </p:grpSp>
    </p:spTree>
    <p:extLst>
      <p:ext uri="{BB962C8B-B14F-4D97-AF65-F5344CB8AC3E}">
        <p14:creationId xmlns:p14="http://schemas.microsoft.com/office/powerpoint/2010/main" val="424907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445490" y="1145814"/>
            <a:ext cx="5330979" cy="533157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2" name="Gruppieren 11"/>
          <p:cNvGrpSpPr/>
          <p:nvPr/>
        </p:nvGrpSpPr>
        <p:grpSpPr>
          <a:xfrm>
            <a:off x="2036192" y="1016731"/>
            <a:ext cx="4149576" cy="5589736"/>
            <a:chOff x="2036192" y="1412776"/>
            <a:chExt cx="4149576" cy="5589736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036192" y="2852936"/>
              <a:ext cx="4149576" cy="4149576"/>
            </a:xfrm>
            <a:prstGeom prst="rect">
              <a:avLst/>
            </a:prstGeom>
            <a:effectLst>
              <a:outerShdw blurRad="139700" dist="101600" dir="3420000" sx="101000" sy="101000" algn="tl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threePt" dir="t"/>
            </a:scene3d>
          </p:spPr>
        </p:pic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036192" y="2372882"/>
              <a:ext cx="4149576" cy="4149576"/>
            </a:xfrm>
            <a:prstGeom prst="rect">
              <a:avLst/>
            </a:prstGeom>
            <a:effectLst>
              <a:outerShdw blurRad="139700" dist="101600" dir="3420000" sx="101000" sy="101000" algn="tl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threePt" dir="t"/>
            </a:scene3d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036192" y="1892829"/>
              <a:ext cx="4149576" cy="4149576"/>
            </a:xfrm>
            <a:prstGeom prst="rect">
              <a:avLst/>
            </a:prstGeom>
            <a:effectLst>
              <a:outerShdw blurRad="139700" dist="101600" dir="3420000" sx="101000" sy="101000" algn="tl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threePt" dir="t"/>
            </a:scene3d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036192" y="1412776"/>
              <a:ext cx="4149576" cy="4149576"/>
            </a:xfrm>
            <a:prstGeom prst="rect">
              <a:avLst/>
            </a:prstGeom>
            <a:effectLst>
              <a:outerShdw blurRad="139700" dist="101600" dir="3420000" sx="101000" sy="101000" algn="tl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threePt" dir="t"/>
            </a:scene3d>
          </p:spPr>
        </p:pic>
      </p:grpSp>
      <p:sp>
        <p:nvSpPr>
          <p:cNvPr id="9" name="Rechteck 8"/>
          <p:cNvSpPr/>
          <p:nvPr/>
        </p:nvSpPr>
        <p:spPr>
          <a:xfrm>
            <a:off x="2462803" y="3744145"/>
            <a:ext cx="3296352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de-DE" sz="6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Planetary</a:t>
            </a:r>
          </a:p>
          <a:p>
            <a:pPr algn="ctr"/>
            <a:r>
              <a:rPr lang="de-DE" sz="6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System</a:t>
            </a:r>
          </a:p>
          <a:p>
            <a:pPr algn="ctr"/>
            <a:r>
              <a:rPr lang="de-DE" sz="60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Stacker</a:t>
            </a:r>
            <a:endParaRPr lang="de-DE" sz="6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541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275010" y="2967335"/>
            <a:ext cx="259398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de-DE" sz="9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 S </a:t>
            </a:r>
            <a:r>
              <a:rPr lang="de-DE" sz="96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endParaRPr lang="de-DE" sz="9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200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300" y="2996952"/>
            <a:ext cx="1219048" cy="1219048"/>
          </a:xfrm>
        </p:spPr>
      </p:pic>
      <p:sp>
        <p:nvSpPr>
          <p:cNvPr id="5" name="Rechteck 4"/>
          <p:cNvSpPr/>
          <p:nvPr/>
        </p:nvSpPr>
        <p:spPr>
          <a:xfrm>
            <a:off x="3932242" y="3501008"/>
            <a:ext cx="13051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4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 S </a:t>
            </a:r>
            <a:r>
              <a:rPr lang="de-DE" sz="44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endParaRPr lang="de-DE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758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Bildschirmpräsentation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rolf</dc:creator>
  <cp:lastModifiedBy>Hempel, Rolf</cp:lastModifiedBy>
  <cp:revision>7</cp:revision>
  <dcterms:created xsi:type="dcterms:W3CDTF">2019-04-19T12:49:46Z</dcterms:created>
  <dcterms:modified xsi:type="dcterms:W3CDTF">2019-05-13T12:23:37Z</dcterms:modified>
</cp:coreProperties>
</file>