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029200" cy="2781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96899" y="584200"/>
            <a:ext cx="2251749" cy="1137795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723900" y="730250"/>
            <a:ext cx="347065" cy="279400"/>
          </a:xfrm>
          <a:prstGeom prst="rect"/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My</a:t>
            </a:r>
          </a:p>
        </p:txBody>
      </p:sp>
      <p:sp>
        <p:nvSpPr>
          <p:cNvPr id="5" name=""/>
          <p:cNvSpPr/>
          <p:nvPr/>
        </p:nvSpPr>
        <p:spPr>
          <a:xfrm>
            <a:off x="1324965" y="711200"/>
            <a:ext cx="818896" cy="317500"/>
          </a:xfrm>
          <a:custGeom>
            <a:pathLst>
              <a:path w="818896" h="317500">
                <a:moveTo>
                  <a:pt x="0" y="0"/>
                </a:moveTo>
                <a:lnTo>
                  <a:pt x="818896" y="0"/>
                </a:lnTo>
                <a:lnTo>
                  <a:pt x="545930" y="317500"/>
                </a:lnTo>
                <a:lnTo>
                  <a:pt x="0" y="317500"/>
                </a:lnTo>
                <a:lnTo>
                  <a:pt x="0" y="0"/>
                </a:lnTo>
                <a:close/>
              </a:path>
            </a:pathLst>
          </a:custGeom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366858" y="730250"/>
            <a:ext cx="516737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Love</a:t>
            </a:r>
          </a:p>
        </p:txBody>
      </p:sp>
      <p:sp>
        <p:nvSpPr>
          <p:cNvPr id="7" name=""/>
          <p:cNvSpPr/>
          <p:nvPr/>
        </p:nvSpPr>
        <p:spPr>
          <a:xfrm>
            <a:off x="2397861" y="661753"/>
            <a:ext cx="323787" cy="416393"/>
          </a:xfrm>
          <a:custGeom>
            <a:pathLst>
              <a:path w="323787" h="416393">
                <a:moveTo>
                  <a:pt x="0" y="208196"/>
                </a:moveTo>
                <a:cubicBezTo>
                  <a:pt x="0" y="0"/>
                  <a:pt x="323787" y="0"/>
                  <a:pt x="323787" y="208196"/>
                </a:cubicBezTo>
                <a:cubicBezTo>
                  <a:pt x="323787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2448300" y="730250"/>
            <a:ext cx="222910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is</a:t>
            </a:r>
          </a:p>
        </p:txBody>
      </p:sp>
      <p:sp>
        <p:nvSpPr>
          <p:cNvPr id="9" name=""/>
          <p:cNvSpPr/>
          <p:nvPr/>
        </p:nvSpPr>
        <p:spPr>
          <a:xfrm>
            <a:off x="1060875" y="1230650"/>
            <a:ext cx="1323798" cy="416393"/>
          </a:xfrm>
          <a:custGeom>
            <a:pathLst>
              <a:path w="1323798" h="416393">
                <a:moveTo>
                  <a:pt x="0" y="208196"/>
                </a:moveTo>
                <a:cubicBezTo>
                  <a:pt x="0" y="0"/>
                  <a:pt x="1323798" y="0"/>
                  <a:pt x="1323798" y="208196"/>
                </a:cubicBezTo>
                <a:cubicBezTo>
                  <a:pt x="1323798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306316" y="1299147"/>
            <a:ext cx="832916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Ethernal</a:t>
            </a:r>
          </a:p>
        </p:txBody>
      </p:sp>
      <p:sp>
        <p:nvSpPr>
          <p:cNvPr id="11" name=""/>
          <p:cNvSpPr/>
          <p:nvPr/>
        </p:nvSpPr>
        <p:spPr>
          <a:xfrm>
            <a:off x="3102649" y="584200"/>
            <a:ext cx="2251749" cy="1137795"/>
          </a:xfrm>
          <a:prstGeom prst="rect"/>
          <a:solidFill>
            <a:srgbClr val="FFFFFF"/>
          </a:solidFill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3229649" y="730250"/>
            <a:ext cx="347065" cy="279400"/>
          </a:xfrm>
          <a:prstGeom prst="rect"/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My</a:t>
            </a:r>
          </a:p>
        </p:txBody>
      </p:sp>
      <p:sp>
        <p:nvSpPr>
          <p:cNvPr id="13" name=""/>
          <p:cNvSpPr/>
          <p:nvPr/>
        </p:nvSpPr>
        <p:spPr>
          <a:xfrm>
            <a:off x="3830714" y="711200"/>
            <a:ext cx="818895" cy="317500"/>
          </a:xfrm>
          <a:custGeom>
            <a:pathLst>
              <a:path w="818895" h="317500">
                <a:moveTo>
                  <a:pt x="0" y="0"/>
                </a:moveTo>
                <a:lnTo>
                  <a:pt x="818895" y="0"/>
                </a:lnTo>
                <a:lnTo>
                  <a:pt x="545930" y="317500"/>
                </a:lnTo>
                <a:lnTo>
                  <a:pt x="0" y="317500"/>
                </a:lnTo>
                <a:lnTo>
                  <a:pt x="0" y="0"/>
                </a:lnTo>
                <a:close/>
              </a:path>
            </a:pathLst>
          </a:custGeom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3872607" y="730250"/>
            <a:ext cx="516737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Love</a:t>
            </a:r>
          </a:p>
        </p:txBody>
      </p:sp>
      <p:sp>
        <p:nvSpPr>
          <p:cNvPr id="15" name=""/>
          <p:cNvSpPr/>
          <p:nvPr/>
        </p:nvSpPr>
        <p:spPr>
          <a:xfrm>
            <a:off x="4903610" y="661753"/>
            <a:ext cx="323787" cy="416393"/>
          </a:xfrm>
          <a:custGeom>
            <a:pathLst>
              <a:path w="323787" h="416393">
                <a:moveTo>
                  <a:pt x="0" y="208196"/>
                </a:moveTo>
                <a:cubicBezTo>
                  <a:pt x="0" y="0"/>
                  <a:pt x="323787" y="0"/>
                  <a:pt x="323787" y="208196"/>
                </a:cubicBezTo>
                <a:cubicBezTo>
                  <a:pt x="323787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4954049" y="730250"/>
            <a:ext cx="222910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is</a:t>
            </a:r>
          </a:p>
        </p:txBody>
      </p:sp>
      <p:sp>
        <p:nvSpPr>
          <p:cNvPr id="17" name=""/>
          <p:cNvSpPr/>
          <p:nvPr/>
        </p:nvSpPr>
        <p:spPr>
          <a:xfrm>
            <a:off x="3566624" y="1230650"/>
            <a:ext cx="1323798" cy="416393"/>
          </a:xfrm>
          <a:custGeom>
            <a:pathLst>
              <a:path w="1323798" h="416393">
                <a:moveTo>
                  <a:pt x="0" y="208196"/>
                </a:moveTo>
                <a:cubicBezTo>
                  <a:pt x="0" y="0"/>
                  <a:pt x="1323798" y="0"/>
                  <a:pt x="1323798" y="208196"/>
                </a:cubicBezTo>
                <a:cubicBezTo>
                  <a:pt x="1323798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3812065" y="1299147"/>
            <a:ext cx="832916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Ethernal</a:t>
            </a:r>
          </a:p>
        </p:txBody>
      </p:sp>
      <p:sp>
        <p:nvSpPr>
          <p:cNvPr id="19" name=""/>
          <p:cNvSpPr/>
          <p:nvPr/>
        </p:nvSpPr>
        <p:spPr>
          <a:xfrm>
            <a:off x="1621276" y="1975995"/>
            <a:ext cx="2708745" cy="113259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1748276" y="2119442"/>
            <a:ext cx="347065" cy="279400"/>
          </a:xfrm>
          <a:prstGeom prst="rect"/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My</a:t>
            </a:r>
          </a:p>
        </p:txBody>
      </p:sp>
      <p:sp>
        <p:nvSpPr>
          <p:cNvPr id="21" name=""/>
          <p:cNvSpPr/>
          <p:nvPr/>
        </p:nvSpPr>
        <p:spPr>
          <a:xfrm>
            <a:off x="2349341" y="2119442"/>
            <a:ext cx="516737" cy="279400"/>
          </a:xfrm>
          <a:prstGeom prst="rect"/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latin typeface="Nimbus Sans"/>
              </a:rPr>
              <a:t>Love</a:t>
            </a:r>
          </a:p>
        </p:txBody>
      </p:sp>
      <p:sp>
        <p:nvSpPr>
          <p:cNvPr id="22" name=""/>
          <p:cNvSpPr/>
          <p:nvPr/>
        </p:nvSpPr>
        <p:spPr>
          <a:xfrm>
            <a:off x="3120079" y="2050945"/>
            <a:ext cx="323787" cy="416393"/>
          </a:xfrm>
          <a:custGeom>
            <a:pathLst>
              <a:path w="323787" h="416393">
                <a:moveTo>
                  <a:pt x="0" y="208196"/>
                </a:moveTo>
                <a:cubicBezTo>
                  <a:pt x="0" y="0"/>
                  <a:pt x="323787" y="0"/>
                  <a:pt x="323787" y="208196"/>
                </a:cubicBezTo>
                <a:cubicBezTo>
                  <a:pt x="323787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3" name=""/>
          <p:cNvSpPr/>
          <p:nvPr/>
        </p:nvSpPr>
        <p:spPr>
          <a:xfrm>
            <a:off x="3170517" y="2119442"/>
            <a:ext cx="222910" cy="2793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is</a:t>
            </a:r>
          </a:p>
        </p:txBody>
      </p:sp>
      <p:sp>
        <p:nvSpPr>
          <p:cNvPr id="24" name=""/>
          <p:cNvSpPr/>
          <p:nvPr/>
        </p:nvSpPr>
        <p:spPr>
          <a:xfrm>
            <a:off x="3697866" y="2119442"/>
            <a:ext cx="505155" cy="279400"/>
          </a:xfrm>
          <a:prstGeom prst="rect"/>
          <a:solidFill>
            <a:srgbClr val="CCFF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NOT</a:t>
            </a:r>
          </a:p>
        </p:txBody>
      </p:sp>
      <p:sp>
        <p:nvSpPr>
          <p:cNvPr id="25" name=""/>
          <p:cNvSpPr/>
          <p:nvPr/>
        </p:nvSpPr>
        <p:spPr>
          <a:xfrm>
            <a:off x="1934172" y="2617240"/>
            <a:ext cx="1323798" cy="416393"/>
          </a:xfrm>
          <a:custGeom>
            <a:pathLst>
              <a:path w="1323798" h="416393">
                <a:moveTo>
                  <a:pt x="0" y="208196"/>
                </a:moveTo>
                <a:cubicBezTo>
                  <a:pt x="0" y="0"/>
                  <a:pt x="1323798" y="0"/>
                  <a:pt x="1323798" y="208196"/>
                </a:cubicBezTo>
                <a:cubicBezTo>
                  <a:pt x="1323798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CCCC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2179613" y="2685737"/>
            <a:ext cx="832916" cy="2793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Ethernal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